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handoutMasterIdLst>
    <p:handoutMasterId r:id="rId21"/>
  </p:handoutMasterIdLst>
  <p:sldIdLst>
    <p:sldId id="516" r:id="rId2"/>
    <p:sldId id="526" r:id="rId3"/>
    <p:sldId id="519" r:id="rId4"/>
    <p:sldId id="575" r:id="rId5"/>
    <p:sldId id="584" r:id="rId6"/>
    <p:sldId id="585" r:id="rId7"/>
    <p:sldId id="587" r:id="rId8"/>
    <p:sldId id="517" r:id="rId9"/>
    <p:sldId id="576" r:id="rId10"/>
    <p:sldId id="577" r:id="rId11"/>
    <p:sldId id="579" r:id="rId12"/>
    <p:sldId id="580" r:id="rId13"/>
    <p:sldId id="581" r:id="rId14"/>
    <p:sldId id="582" r:id="rId15"/>
    <p:sldId id="583" r:id="rId16"/>
    <p:sldId id="586" r:id="rId17"/>
    <p:sldId id="539" r:id="rId18"/>
    <p:sldId id="573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008080"/>
    <a:srgbClr val="FF0000"/>
    <a:srgbClr val="000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3381" autoAdjust="0"/>
  </p:normalViewPr>
  <p:slideViewPr>
    <p:cSldViewPr>
      <p:cViewPr>
        <p:scale>
          <a:sx n="90" d="100"/>
          <a:sy n="90" d="100"/>
        </p:scale>
        <p:origin x="-1162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1375EB-5FF5-4C1C-B1CA-55993B6E3CDC}" type="doc">
      <dgm:prSet loTypeId="urn:microsoft.com/office/officeart/2005/8/layout/radial5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8DDD0B8-C536-479C-BA4C-612EF45AEC9C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  <a:effectLst>
                <a:outerShdw blurRad="120650" dist="50800" dir="2700000" algn="tl" rotWithShape="0">
                  <a:srgbClr val="000000"/>
                </a:outerShdw>
              </a:effectLst>
            </a:rPr>
            <a:t>FHWA NEPA PROCESS</a:t>
          </a:r>
          <a:endParaRPr lang="en-US" b="1" dirty="0">
            <a:solidFill>
              <a:schemeClr val="bg1"/>
            </a:solidFill>
            <a:effectLst>
              <a:outerShdw blurRad="120650" dist="50800" dir="2700000" algn="tl" rotWithShape="0">
                <a:srgbClr val="000000"/>
              </a:outerShdw>
            </a:effectLst>
          </a:endParaRPr>
        </a:p>
      </dgm:t>
    </dgm:pt>
    <dgm:pt modelId="{43AF7B96-B4CF-4D59-B68C-22E22761C4C6}" type="parTrans" cxnId="{FC8E24C8-B048-4FAF-9726-481EF828CB5D}">
      <dgm:prSet/>
      <dgm:spPr/>
      <dgm:t>
        <a:bodyPr/>
        <a:lstStyle/>
        <a:p>
          <a:endParaRPr lang="en-US"/>
        </a:p>
      </dgm:t>
    </dgm:pt>
    <dgm:pt modelId="{CC439904-03AE-4CAB-9152-7A1188C9FF06}" type="sibTrans" cxnId="{FC8E24C8-B048-4FAF-9726-481EF828CB5D}">
      <dgm:prSet/>
      <dgm:spPr/>
      <dgm:t>
        <a:bodyPr/>
        <a:lstStyle/>
        <a:p>
          <a:endParaRPr lang="en-US"/>
        </a:p>
      </dgm:t>
    </dgm:pt>
    <dgm:pt modelId="{9D594C1F-8450-4152-81A4-5BE2BD7F1987}">
      <dgm:prSet phldrT="[Text]" custT="1"/>
      <dgm:spPr>
        <a:effectLst>
          <a:outerShdw blurRad="50800" dist="50800" algn="l" rotWithShape="0">
            <a:prstClr val="black">
              <a:alpha val="40000"/>
            </a:prstClr>
          </a:outerShdw>
          <a:softEdge rad="292100"/>
        </a:effectLst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Wetlands</a:t>
          </a:r>
          <a:endParaRPr lang="en-US" sz="1400" b="1" dirty="0">
            <a:solidFill>
              <a:schemeClr val="tx1"/>
            </a:solidFill>
          </a:endParaRPr>
        </a:p>
      </dgm:t>
    </dgm:pt>
    <dgm:pt modelId="{4A30349C-8A40-4E8B-82F3-F8FC51CF9ACB}" type="parTrans" cxnId="{3A746D30-6777-401F-9F4C-5F01646EAFDB}">
      <dgm:prSet/>
      <dgm:spPr/>
      <dgm:t>
        <a:bodyPr/>
        <a:lstStyle/>
        <a:p>
          <a:endParaRPr lang="en-US">
            <a:effectLst>
              <a:outerShdw blurRad="50800" dist="4699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3C59302-2910-4CA9-9ED8-3A7BA680CB7B}" type="sibTrans" cxnId="{3A746D30-6777-401F-9F4C-5F01646EAFDB}">
      <dgm:prSet/>
      <dgm:spPr/>
      <dgm:t>
        <a:bodyPr/>
        <a:lstStyle/>
        <a:p>
          <a:endParaRPr lang="en-US"/>
        </a:p>
      </dgm:t>
    </dgm:pt>
    <dgm:pt modelId="{F3466E42-0D05-4C45-B76C-01111F85BF45}">
      <dgm:prSet phldrT="[Text]" custT="1"/>
      <dgm:spPr>
        <a:effectLst>
          <a:outerShdw blurRad="50800" dist="50800" algn="l" rotWithShape="0">
            <a:prstClr val="black">
              <a:alpha val="40000"/>
            </a:prstClr>
          </a:outerShdw>
          <a:softEdge rad="292100"/>
        </a:effectLst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Cultural Resources</a:t>
          </a:r>
          <a:endParaRPr lang="en-US" sz="1400" b="1" dirty="0">
            <a:solidFill>
              <a:schemeClr val="tx1"/>
            </a:solidFill>
          </a:endParaRPr>
        </a:p>
      </dgm:t>
    </dgm:pt>
    <dgm:pt modelId="{B4665F5B-888D-4F87-AA36-E9F4DD6477E1}" type="parTrans" cxnId="{CB054144-22AD-4020-B6A4-67A9E6454EBA}">
      <dgm:prSet/>
      <dgm:spPr/>
      <dgm:t>
        <a:bodyPr/>
        <a:lstStyle/>
        <a:p>
          <a:endParaRPr lang="en-US">
            <a:effectLst>
              <a:outerShdw blurRad="50800" dist="4699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7D3F282-19AF-4270-B202-5C2E231AE316}" type="sibTrans" cxnId="{CB054144-22AD-4020-B6A4-67A9E6454EBA}">
      <dgm:prSet/>
      <dgm:spPr/>
      <dgm:t>
        <a:bodyPr/>
        <a:lstStyle/>
        <a:p>
          <a:endParaRPr lang="en-US"/>
        </a:p>
      </dgm:t>
    </dgm:pt>
    <dgm:pt modelId="{BF4ADDEB-B4A2-4E74-A726-78E55D71972D}">
      <dgm:prSet phldrT="[Text]" custT="1"/>
      <dgm:spPr>
        <a:effectLst>
          <a:outerShdw blurRad="50800" dist="50800" algn="l" rotWithShape="0">
            <a:prstClr val="black">
              <a:alpha val="40000"/>
            </a:prstClr>
          </a:outerShdw>
          <a:softEdge rad="292100"/>
        </a:effectLst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State &amp; Local Laws</a:t>
          </a:r>
          <a:endParaRPr lang="en-US" sz="1400" b="1" dirty="0">
            <a:solidFill>
              <a:schemeClr val="tx1"/>
            </a:solidFill>
          </a:endParaRPr>
        </a:p>
      </dgm:t>
    </dgm:pt>
    <dgm:pt modelId="{0321FF0E-80F9-4C12-9E66-6F18D553B8BE}" type="parTrans" cxnId="{90E76FC7-2483-4F5C-A8D8-E5135A83980A}">
      <dgm:prSet/>
      <dgm:spPr/>
      <dgm:t>
        <a:bodyPr/>
        <a:lstStyle/>
        <a:p>
          <a:endParaRPr lang="en-US">
            <a:effectLst>
              <a:outerShdw blurRad="50800" dist="4699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430A9382-0B5F-4FCD-A23B-35FF69A6E7A7}" type="sibTrans" cxnId="{90E76FC7-2483-4F5C-A8D8-E5135A83980A}">
      <dgm:prSet/>
      <dgm:spPr/>
      <dgm:t>
        <a:bodyPr/>
        <a:lstStyle/>
        <a:p>
          <a:endParaRPr lang="en-US"/>
        </a:p>
      </dgm:t>
    </dgm:pt>
    <dgm:pt modelId="{336CBB7E-7613-4292-8408-F0C3462D1FD0}">
      <dgm:prSet phldrT="[Text]" custT="1"/>
      <dgm:spPr>
        <a:effectLst>
          <a:outerShdw blurRad="50800" dist="50800" algn="l" rotWithShape="0">
            <a:prstClr val="black">
              <a:alpha val="40000"/>
            </a:prstClr>
          </a:outerShdw>
          <a:softEdge rad="292100"/>
        </a:effectLst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Applicable Federal Laws </a:t>
          </a:r>
          <a:endParaRPr lang="en-US" sz="1400" b="1" dirty="0">
            <a:solidFill>
              <a:schemeClr val="tx1"/>
            </a:solidFill>
          </a:endParaRPr>
        </a:p>
      </dgm:t>
    </dgm:pt>
    <dgm:pt modelId="{89CD5A72-7598-4301-9A7C-A43CEC4C8A37}" type="parTrans" cxnId="{E2FDABB4-1884-43E9-88AC-503E73807167}">
      <dgm:prSet/>
      <dgm:spPr/>
      <dgm:t>
        <a:bodyPr/>
        <a:lstStyle/>
        <a:p>
          <a:endParaRPr lang="en-US">
            <a:effectLst>
              <a:outerShdw blurRad="50800" dist="4699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7BECED2-F900-453A-AC5E-3D487E0C081C}" type="sibTrans" cxnId="{E2FDABB4-1884-43E9-88AC-503E73807167}">
      <dgm:prSet/>
      <dgm:spPr/>
      <dgm:t>
        <a:bodyPr/>
        <a:lstStyle/>
        <a:p>
          <a:endParaRPr lang="en-US"/>
        </a:p>
      </dgm:t>
    </dgm:pt>
    <dgm:pt modelId="{63FA65CF-6105-40A9-B109-BCBC42233C1E}">
      <dgm:prSet custT="1"/>
      <dgm:spPr>
        <a:effectLst>
          <a:outerShdw blurRad="50800" dist="50800" algn="l" rotWithShape="0">
            <a:prstClr val="black">
              <a:alpha val="40000"/>
            </a:prstClr>
          </a:outerShdw>
          <a:softEdge rad="292100"/>
        </a:effectLst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Safety</a:t>
          </a:r>
          <a:endParaRPr lang="en-US" sz="1400" b="1" dirty="0">
            <a:solidFill>
              <a:schemeClr val="tx1"/>
            </a:solidFill>
          </a:endParaRPr>
        </a:p>
      </dgm:t>
    </dgm:pt>
    <dgm:pt modelId="{6B1B192E-AFEA-4FAC-A58E-D3DDD0DDE5D0}" type="parTrans" cxnId="{DD167172-7BF6-42A7-9891-1E3E041125D2}">
      <dgm:prSet/>
      <dgm:spPr/>
      <dgm:t>
        <a:bodyPr/>
        <a:lstStyle/>
        <a:p>
          <a:endParaRPr lang="en-US">
            <a:effectLst>
              <a:outerShdw blurRad="50800" dist="4699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1140132-024E-4A7E-95F8-A1CFCFE25FC9}" type="sibTrans" cxnId="{DD167172-7BF6-42A7-9891-1E3E041125D2}">
      <dgm:prSet/>
      <dgm:spPr/>
      <dgm:t>
        <a:bodyPr/>
        <a:lstStyle/>
        <a:p>
          <a:endParaRPr lang="en-US"/>
        </a:p>
      </dgm:t>
    </dgm:pt>
    <dgm:pt modelId="{10981A34-3595-412F-98A1-724977302111}">
      <dgm:prSet custT="1"/>
      <dgm:spPr>
        <a:effectLst>
          <a:outerShdw blurRad="50800" dist="50800" algn="l" rotWithShape="0">
            <a:prstClr val="black">
              <a:alpha val="40000"/>
            </a:prstClr>
          </a:outerShdw>
          <a:softEdge rad="292100"/>
        </a:effectLst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Endangered Species</a:t>
          </a:r>
          <a:endParaRPr lang="en-US" sz="1400" b="1" dirty="0">
            <a:solidFill>
              <a:schemeClr val="tx1"/>
            </a:solidFill>
          </a:endParaRPr>
        </a:p>
      </dgm:t>
    </dgm:pt>
    <dgm:pt modelId="{81B8C817-F5B2-4354-96F1-226326155F1E}" type="parTrans" cxnId="{E164E2E9-0641-43F3-B0F3-06F534CFB345}">
      <dgm:prSet/>
      <dgm:spPr/>
      <dgm:t>
        <a:bodyPr/>
        <a:lstStyle/>
        <a:p>
          <a:endParaRPr lang="en-US">
            <a:effectLst>
              <a:outerShdw blurRad="50800" dist="4699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638E0FC-A460-43B6-A658-2382F54150C1}" type="sibTrans" cxnId="{E164E2E9-0641-43F3-B0F3-06F534CFB345}">
      <dgm:prSet/>
      <dgm:spPr/>
      <dgm:t>
        <a:bodyPr/>
        <a:lstStyle/>
        <a:p>
          <a:endParaRPr lang="en-US"/>
        </a:p>
      </dgm:t>
    </dgm:pt>
    <dgm:pt modelId="{902A6F67-56D2-44F7-A692-262901D8329F}">
      <dgm:prSet custT="1"/>
      <dgm:spPr>
        <a:effectLst>
          <a:outerShdw blurRad="50800" dist="50800" algn="l" rotWithShape="0">
            <a:prstClr val="black">
              <a:alpha val="40000"/>
            </a:prstClr>
          </a:outerShdw>
          <a:softEdge rad="292100"/>
        </a:effectLst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Air Quality</a:t>
          </a:r>
          <a:endParaRPr lang="en-US" sz="1400" b="1" dirty="0">
            <a:solidFill>
              <a:schemeClr val="tx1"/>
            </a:solidFill>
          </a:endParaRPr>
        </a:p>
      </dgm:t>
    </dgm:pt>
    <dgm:pt modelId="{1A778D31-62C4-4965-8758-728A43CB5E72}" type="parTrans" cxnId="{3E21700A-13E4-4415-B301-80E9B8176554}">
      <dgm:prSet/>
      <dgm:spPr/>
      <dgm:t>
        <a:bodyPr/>
        <a:lstStyle/>
        <a:p>
          <a:endParaRPr lang="en-US">
            <a:effectLst>
              <a:outerShdw blurRad="50800" dist="4699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5574B053-09C8-4A02-AEB1-F10E6933C758}" type="sibTrans" cxnId="{3E21700A-13E4-4415-B301-80E9B8176554}">
      <dgm:prSet/>
      <dgm:spPr/>
      <dgm:t>
        <a:bodyPr/>
        <a:lstStyle/>
        <a:p>
          <a:endParaRPr lang="en-US"/>
        </a:p>
      </dgm:t>
    </dgm:pt>
    <dgm:pt modelId="{23C9BF7E-3F7F-4446-9ED2-66FDAB5D3133}">
      <dgm:prSet custT="1"/>
      <dgm:spPr>
        <a:effectLst>
          <a:outerShdw blurRad="50800" dist="50800" algn="l" rotWithShape="0">
            <a:prstClr val="black">
              <a:alpha val="40000"/>
            </a:prstClr>
          </a:outerShdw>
          <a:softEdge rad="292100"/>
        </a:effectLst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Parklands</a:t>
          </a:r>
          <a:endParaRPr lang="en-US" sz="1400" b="1" dirty="0">
            <a:solidFill>
              <a:schemeClr val="tx1"/>
            </a:solidFill>
          </a:endParaRPr>
        </a:p>
      </dgm:t>
    </dgm:pt>
    <dgm:pt modelId="{FEBC8FBD-6131-4BB7-8B17-328F204E83D2}" type="parTrans" cxnId="{C8FE1EAB-DBD1-43DC-8E81-18A4AE74C964}">
      <dgm:prSet/>
      <dgm:spPr/>
      <dgm:t>
        <a:bodyPr/>
        <a:lstStyle/>
        <a:p>
          <a:endParaRPr lang="en-US">
            <a:effectLst>
              <a:outerShdw blurRad="50800" dist="4699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40433D37-CA2F-424A-9FD2-BD413C86DFA2}" type="sibTrans" cxnId="{C8FE1EAB-DBD1-43DC-8E81-18A4AE74C964}">
      <dgm:prSet/>
      <dgm:spPr/>
      <dgm:t>
        <a:bodyPr/>
        <a:lstStyle/>
        <a:p>
          <a:endParaRPr lang="en-US"/>
        </a:p>
      </dgm:t>
    </dgm:pt>
    <dgm:pt modelId="{E216297B-7953-4A57-985E-55AC3C04B353}">
      <dgm:prSet custT="1"/>
      <dgm:spPr>
        <a:effectLst>
          <a:outerShdw blurRad="50800" dist="50800" algn="l" rotWithShape="0">
            <a:prstClr val="black">
              <a:alpha val="40000"/>
            </a:prstClr>
          </a:outerShdw>
          <a:softEdge rad="292100"/>
        </a:effectLst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Historic Resources</a:t>
          </a:r>
        </a:p>
      </dgm:t>
    </dgm:pt>
    <dgm:pt modelId="{C9114402-A441-4FFC-9CB4-DC2706FB2C36}" type="parTrans" cxnId="{D7264B09-59FC-4764-AC39-74897790D21A}">
      <dgm:prSet/>
      <dgm:spPr/>
      <dgm:t>
        <a:bodyPr/>
        <a:lstStyle/>
        <a:p>
          <a:endParaRPr lang="en-US">
            <a:effectLst>
              <a:outerShdw blurRad="50800" dist="4699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4EB94AB8-3C56-411B-8EEF-53C1A6617FE9}" type="sibTrans" cxnId="{D7264B09-59FC-4764-AC39-74897790D21A}">
      <dgm:prSet/>
      <dgm:spPr/>
      <dgm:t>
        <a:bodyPr/>
        <a:lstStyle/>
        <a:p>
          <a:endParaRPr lang="en-US"/>
        </a:p>
      </dgm:t>
    </dgm:pt>
    <dgm:pt modelId="{5FAED4E6-0704-4898-8904-108D022BE300}">
      <dgm:prSet custT="1"/>
      <dgm:spPr>
        <a:effectLst>
          <a:outerShdw blurRad="50800" dist="50800" algn="l" rotWithShape="0">
            <a:prstClr val="black">
              <a:alpha val="40000"/>
            </a:prstClr>
          </a:outerShdw>
          <a:softEdge rad="292100"/>
        </a:effectLst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Civil Rights</a:t>
          </a:r>
          <a:endParaRPr lang="en-US" sz="1400" b="1" dirty="0">
            <a:solidFill>
              <a:schemeClr val="tx1"/>
            </a:solidFill>
          </a:endParaRPr>
        </a:p>
      </dgm:t>
    </dgm:pt>
    <dgm:pt modelId="{B3E5140E-58FC-4DA7-8D87-1AB4A05339DC}" type="parTrans" cxnId="{9EC6D758-9136-4B9E-9F0B-76C7D6AF1C85}">
      <dgm:prSet/>
      <dgm:spPr/>
      <dgm:t>
        <a:bodyPr/>
        <a:lstStyle/>
        <a:p>
          <a:endParaRPr lang="en-US">
            <a:effectLst>
              <a:outerShdw blurRad="50800" dist="4699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7A0F7C2-06CA-4BD8-AF74-81761827F408}" type="sibTrans" cxnId="{9EC6D758-9136-4B9E-9F0B-76C7D6AF1C85}">
      <dgm:prSet/>
      <dgm:spPr/>
      <dgm:t>
        <a:bodyPr/>
        <a:lstStyle/>
        <a:p>
          <a:endParaRPr lang="en-US"/>
        </a:p>
      </dgm:t>
    </dgm:pt>
    <dgm:pt modelId="{EA6C389F-C0A8-49FD-BC0E-2FD873EDEE70}">
      <dgm:prSet custT="1"/>
      <dgm:spPr>
        <a:effectLst>
          <a:outerShdw blurRad="50800" dist="50800" algn="l" rotWithShape="0">
            <a:prstClr val="black">
              <a:alpha val="40000"/>
            </a:prstClr>
          </a:outerShdw>
          <a:softEdge rad="292100"/>
        </a:effectLst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Environmental Justice</a:t>
          </a:r>
          <a:endParaRPr lang="en-US" sz="1400" b="1" dirty="0">
            <a:solidFill>
              <a:schemeClr val="tx1"/>
            </a:solidFill>
          </a:endParaRPr>
        </a:p>
      </dgm:t>
    </dgm:pt>
    <dgm:pt modelId="{44FD35A3-56F3-4979-88BF-736BFD4561B6}" type="parTrans" cxnId="{D9A544FB-7412-49B6-9227-AC7B2EBA970C}">
      <dgm:prSet/>
      <dgm:spPr/>
      <dgm:t>
        <a:bodyPr/>
        <a:lstStyle/>
        <a:p>
          <a:endParaRPr lang="en-US">
            <a:effectLst>
              <a:outerShdw blurRad="50800" dist="4699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8C1CDB50-16D4-432F-984E-5E3625DD5794}" type="sibTrans" cxnId="{D9A544FB-7412-49B6-9227-AC7B2EBA970C}">
      <dgm:prSet/>
      <dgm:spPr/>
      <dgm:t>
        <a:bodyPr/>
        <a:lstStyle/>
        <a:p>
          <a:endParaRPr lang="en-US"/>
        </a:p>
      </dgm:t>
    </dgm:pt>
    <dgm:pt modelId="{5F898713-E559-47AF-A7CF-7F455094D6A4}">
      <dgm:prSet custT="1"/>
      <dgm:spPr>
        <a:effectLst>
          <a:outerShdw blurRad="50800" dist="50800" algn="l" rotWithShape="0">
            <a:prstClr val="black">
              <a:alpha val="40000"/>
            </a:prstClr>
          </a:outerShdw>
          <a:softEdge rad="292100"/>
        </a:effectLst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Community Impacts</a:t>
          </a:r>
          <a:endParaRPr lang="en-US" sz="1400" b="1" dirty="0">
            <a:solidFill>
              <a:schemeClr val="tx1"/>
            </a:solidFill>
          </a:endParaRPr>
        </a:p>
      </dgm:t>
    </dgm:pt>
    <dgm:pt modelId="{212C54FC-4233-43E8-B50C-A7FCC2B7F2DB}" type="parTrans" cxnId="{DD441A12-59A7-4A13-9310-A1394EF7655A}">
      <dgm:prSet/>
      <dgm:spPr/>
      <dgm:t>
        <a:bodyPr/>
        <a:lstStyle/>
        <a:p>
          <a:endParaRPr lang="en-US">
            <a:effectLst>
              <a:outerShdw blurRad="50800" dist="4699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6F5B9AF-8B02-473F-BE78-B7FD23AE59C1}" type="sibTrans" cxnId="{DD441A12-59A7-4A13-9310-A1394EF7655A}">
      <dgm:prSet/>
      <dgm:spPr/>
      <dgm:t>
        <a:bodyPr/>
        <a:lstStyle/>
        <a:p>
          <a:endParaRPr lang="en-US"/>
        </a:p>
      </dgm:t>
    </dgm:pt>
    <dgm:pt modelId="{159ABE96-8EC1-4901-9845-92731623823E}" type="pres">
      <dgm:prSet presAssocID="{081375EB-5FF5-4C1C-B1CA-55993B6E3CD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607BC8-DE2F-4FBA-98A0-726E6BBA980A}" type="pres">
      <dgm:prSet presAssocID="{48DDD0B8-C536-479C-BA4C-612EF45AEC9C}" presName="centerShape" presStyleLbl="node0" presStyleIdx="0" presStyleCnt="1" custScaleX="200554" custScaleY="183841"/>
      <dgm:spPr/>
      <dgm:t>
        <a:bodyPr/>
        <a:lstStyle/>
        <a:p>
          <a:endParaRPr lang="en-US"/>
        </a:p>
      </dgm:t>
    </dgm:pt>
    <dgm:pt modelId="{D4919068-41A1-4C32-8021-F60D4D2F7C9E}" type="pres">
      <dgm:prSet presAssocID="{4A30349C-8A40-4E8B-82F3-F8FC51CF9ACB}" presName="parTrans" presStyleLbl="sibTrans2D1" presStyleIdx="0" presStyleCnt="12" custAng="10800000"/>
      <dgm:spPr/>
      <dgm:t>
        <a:bodyPr/>
        <a:lstStyle/>
        <a:p>
          <a:endParaRPr lang="en-US"/>
        </a:p>
      </dgm:t>
    </dgm:pt>
    <dgm:pt modelId="{E6E598F1-47DA-4D98-92B0-435A0C8EE203}" type="pres">
      <dgm:prSet presAssocID="{4A30349C-8A40-4E8B-82F3-F8FC51CF9ACB}" presName="connectorText" presStyleLbl="sibTrans2D1" presStyleIdx="0" presStyleCnt="12"/>
      <dgm:spPr/>
      <dgm:t>
        <a:bodyPr/>
        <a:lstStyle/>
        <a:p>
          <a:endParaRPr lang="en-US"/>
        </a:p>
      </dgm:t>
    </dgm:pt>
    <dgm:pt modelId="{9ECFC06A-0E87-43E0-9ECA-F8AE97CF2B63}" type="pres">
      <dgm:prSet presAssocID="{9D594C1F-8450-4152-81A4-5BE2BD7F1987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837F06-942B-47C8-91F8-A918D9CAB018}" type="pres">
      <dgm:prSet presAssocID="{6B1B192E-AFEA-4FAC-A58E-D3DDD0DDE5D0}" presName="parTrans" presStyleLbl="sibTrans2D1" presStyleIdx="1" presStyleCnt="12" custAng="10892079"/>
      <dgm:spPr/>
      <dgm:t>
        <a:bodyPr/>
        <a:lstStyle/>
        <a:p>
          <a:endParaRPr lang="en-US"/>
        </a:p>
      </dgm:t>
    </dgm:pt>
    <dgm:pt modelId="{B88335C7-DF8F-4474-B75C-23CC1D657064}" type="pres">
      <dgm:prSet presAssocID="{6B1B192E-AFEA-4FAC-A58E-D3DDD0DDE5D0}" presName="connectorText" presStyleLbl="sibTrans2D1" presStyleIdx="1" presStyleCnt="12"/>
      <dgm:spPr/>
      <dgm:t>
        <a:bodyPr/>
        <a:lstStyle/>
        <a:p>
          <a:endParaRPr lang="en-US"/>
        </a:p>
      </dgm:t>
    </dgm:pt>
    <dgm:pt modelId="{B3969C36-5F5E-4B7C-B22F-801EEE5E2302}" type="pres">
      <dgm:prSet presAssocID="{63FA65CF-6105-40A9-B109-BCBC42233C1E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E16D58-3A52-49CA-A6D6-13DCF980EE1B}" type="pres">
      <dgm:prSet presAssocID="{81B8C817-F5B2-4354-96F1-226326155F1E}" presName="parTrans" presStyleLbl="sibTrans2D1" presStyleIdx="2" presStyleCnt="12" custAng="11004729"/>
      <dgm:spPr/>
      <dgm:t>
        <a:bodyPr/>
        <a:lstStyle/>
        <a:p>
          <a:endParaRPr lang="en-US"/>
        </a:p>
      </dgm:t>
    </dgm:pt>
    <dgm:pt modelId="{A11DEBF7-B804-44F1-8A2A-6258B7B3DC5D}" type="pres">
      <dgm:prSet presAssocID="{81B8C817-F5B2-4354-96F1-226326155F1E}" presName="connectorText" presStyleLbl="sibTrans2D1" presStyleIdx="2" presStyleCnt="12"/>
      <dgm:spPr/>
      <dgm:t>
        <a:bodyPr/>
        <a:lstStyle/>
        <a:p>
          <a:endParaRPr lang="en-US"/>
        </a:p>
      </dgm:t>
    </dgm:pt>
    <dgm:pt modelId="{6C0D696B-70F9-4DD1-B079-6BBC381BD19B}" type="pres">
      <dgm:prSet presAssocID="{10981A34-3595-412F-98A1-724977302111}" presName="node" presStyleLbl="node1" presStyleIdx="2" presStyleCnt="12" custScaleX="116702" custScaleY="1056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B77BA9-8A19-4237-93A9-CDDED87B2013}" type="pres">
      <dgm:prSet presAssocID="{1A778D31-62C4-4965-8758-728A43CB5E72}" presName="parTrans" presStyleLbl="sibTrans2D1" presStyleIdx="3" presStyleCnt="12" custAng="10800000" custLinFactNeighborX="-2451" custLinFactNeighborY="-252"/>
      <dgm:spPr/>
      <dgm:t>
        <a:bodyPr/>
        <a:lstStyle/>
        <a:p>
          <a:endParaRPr lang="en-US"/>
        </a:p>
      </dgm:t>
    </dgm:pt>
    <dgm:pt modelId="{7EF94B8F-932E-40F6-878E-5889597ABA48}" type="pres">
      <dgm:prSet presAssocID="{1A778D31-62C4-4965-8758-728A43CB5E72}" presName="connectorText" presStyleLbl="sibTrans2D1" presStyleIdx="3" presStyleCnt="12"/>
      <dgm:spPr/>
      <dgm:t>
        <a:bodyPr/>
        <a:lstStyle/>
        <a:p>
          <a:endParaRPr lang="en-US"/>
        </a:p>
      </dgm:t>
    </dgm:pt>
    <dgm:pt modelId="{4DAC5BD6-2E16-470F-97DC-B178DADC1DFC}" type="pres">
      <dgm:prSet presAssocID="{902A6F67-56D2-44F7-A692-262901D8329F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892DE4-604B-47F8-AC9F-A10F6439B765}" type="pres">
      <dgm:prSet presAssocID="{FEBC8FBD-6131-4BB7-8B17-328F204E83D2}" presName="parTrans" presStyleLbl="sibTrans2D1" presStyleIdx="4" presStyleCnt="12" custAng="10928064"/>
      <dgm:spPr/>
      <dgm:t>
        <a:bodyPr/>
        <a:lstStyle/>
        <a:p>
          <a:endParaRPr lang="en-US"/>
        </a:p>
      </dgm:t>
    </dgm:pt>
    <dgm:pt modelId="{1C07729E-FCD7-43B9-8D0D-EAEAEACAB98F}" type="pres">
      <dgm:prSet presAssocID="{FEBC8FBD-6131-4BB7-8B17-328F204E83D2}" presName="connectorText" presStyleLbl="sibTrans2D1" presStyleIdx="4" presStyleCnt="12"/>
      <dgm:spPr/>
      <dgm:t>
        <a:bodyPr/>
        <a:lstStyle/>
        <a:p>
          <a:endParaRPr lang="en-US"/>
        </a:p>
      </dgm:t>
    </dgm:pt>
    <dgm:pt modelId="{2654536B-AD85-4C49-912F-9F7EDE691952}" type="pres">
      <dgm:prSet presAssocID="{23C9BF7E-3F7F-4446-9ED2-66FDAB5D3133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EF8496-28F9-4C09-9F24-EE259E0F31CF}" type="pres">
      <dgm:prSet presAssocID="{C9114402-A441-4FFC-9CB4-DC2706FB2C36}" presName="parTrans" presStyleLbl="sibTrans2D1" presStyleIdx="5" presStyleCnt="12" custAng="11040732"/>
      <dgm:spPr/>
      <dgm:t>
        <a:bodyPr/>
        <a:lstStyle/>
        <a:p>
          <a:endParaRPr lang="en-US"/>
        </a:p>
      </dgm:t>
    </dgm:pt>
    <dgm:pt modelId="{AAA2CC4F-06A5-4415-BBDB-0392C389FFC1}" type="pres">
      <dgm:prSet presAssocID="{C9114402-A441-4FFC-9CB4-DC2706FB2C36}" presName="connectorText" presStyleLbl="sibTrans2D1" presStyleIdx="5" presStyleCnt="12"/>
      <dgm:spPr/>
      <dgm:t>
        <a:bodyPr/>
        <a:lstStyle/>
        <a:p>
          <a:endParaRPr lang="en-US"/>
        </a:p>
      </dgm:t>
    </dgm:pt>
    <dgm:pt modelId="{9FC96C8F-B26D-45E0-A86F-54AA189B0543}" type="pres">
      <dgm:prSet presAssocID="{E216297B-7953-4A57-985E-55AC3C04B353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5EE7C2-95D5-4EF1-84BA-47EFF0FC1C91}" type="pres">
      <dgm:prSet presAssocID="{B3E5140E-58FC-4DA7-8D87-1AB4A05339DC}" presName="parTrans" presStyleLbl="sibTrans2D1" presStyleIdx="6" presStyleCnt="12" custAng="10800000"/>
      <dgm:spPr/>
      <dgm:t>
        <a:bodyPr/>
        <a:lstStyle/>
        <a:p>
          <a:endParaRPr lang="en-US"/>
        </a:p>
      </dgm:t>
    </dgm:pt>
    <dgm:pt modelId="{4C2044FC-5DB2-483A-BBF8-5206F2714214}" type="pres">
      <dgm:prSet presAssocID="{B3E5140E-58FC-4DA7-8D87-1AB4A05339DC}" presName="connectorText" presStyleLbl="sibTrans2D1" presStyleIdx="6" presStyleCnt="12"/>
      <dgm:spPr/>
      <dgm:t>
        <a:bodyPr/>
        <a:lstStyle/>
        <a:p>
          <a:endParaRPr lang="en-US"/>
        </a:p>
      </dgm:t>
    </dgm:pt>
    <dgm:pt modelId="{E54816B7-2076-4610-8D52-3FAA1B9C8F4E}" type="pres">
      <dgm:prSet presAssocID="{5FAED4E6-0704-4898-8904-108D022BE300}" presName="node" presStyleLbl="node1" presStyleIdx="6" presStyleCnt="12" custRadScaleRad="96226" custRadScaleInc="-198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E6ABA0-F39F-43BA-8610-97F03890C55B}" type="pres">
      <dgm:prSet presAssocID="{44FD35A3-56F3-4979-88BF-736BFD4561B6}" presName="parTrans" presStyleLbl="sibTrans2D1" presStyleIdx="7" presStyleCnt="12" custAng="11265891"/>
      <dgm:spPr/>
      <dgm:t>
        <a:bodyPr/>
        <a:lstStyle/>
        <a:p>
          <a:endParaRPr lang="en-US"/>
        </a:p>
      </dgm:t>
    </dgm:pt>
    <dgm:pt modelId="{F526606D-C6A6-47E2-AC04-B231D8A26072}" type="pres">
      <dgm:prSet presAssocID="{44FD35A3-56F3-4979-88BF-736BFD4561B6}" presName="connectorText" presStyleLbl="sibTrans2D1" presStyleIdx="7" presStyleCnt="12"/>
      <dgm:spPr/>
      <dgm:t>
        <a:bodyPr/>
        <a:lstStyle/>
        <a:p>
          <a:endParaRPr lang="en-US"/>
        </a:p>
      </dgm:t>
    </dgm:pt>
    <dgm:pt modelId="{8B81B977-1F18-4149-87B6-6AADD5ECE9D3}" type="pres">
      <dgm:prSet presAssocID="{EA6C389F-C0A8-49FD-BC0E-2FD873EDEE70}" presName="node" presStyleLbl="node1" presStyleIdx="7" presStyleCnt="12" custScaleX="146643" custScaleY="1167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1BEE6-C8D0-480F-A918-F8A577167D4B}" type="pres">
      <dgm:prSet presAssocID="{B4665F5B-888D-4F87-AA36-E9F4DD6477E1}" presName="parTrans" presStyleLbl="sibTrans2D1" presStyleIdx="8" presStyleCnt="12" custAng="11053819"/>
      <dgm:spPr/>
      <dgm:t>
        <a:bodyPr/>
        <a:lstStyle/>
        <a:p>
          <a:endParaRPr lang="en-US"/>
        </a:p>
      </dgm:t>
    </dgm:pt>
    <dgm:pt modelId="{4D7BAB10-6E84-4142-A6DD-8362C0532EC3}" type="pres">
      <dgm:prSet presAssocID="{B4665F5B-888D-4F87-AA36-E9F4DD6477E1}" presName="connectorText" presStyleLbl="sibTrans2D1" presStyleIdx="8" presStyleCnt="12"/>
      <dgm:spPr/>
      <dgm:t>
        <a:bodyPr/>
        <a:lstStyle/>
        <a:p>
          <a:endParaRPr lang="en-US"/>
        </a:p>
      </dgm:t>
    </dgm:pt>
    <dgm:pt modelId="{C3D42476-915F-4B84-AE35-EE685537260C}" type="pres">
      <dgm:prSet presAssocID="{F3466E42-0D05-4C45-B76C-01111F85BF45}" presName="node" presStyleLbl="node1" presStyleIdx="8" presStyleCnt="12" custScaleX="115545" custScaleY="89045" custRadScaleRad="101999" custRadScaleInc="72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B9C5DE-A048-4D1C-841A-CB1BD251E5DF}" type="pres">
      <dgm:prSet presAssocID="{0321FF0E-80F9-4C12-9E66-6F18D553B8BE}" presName="parTrans" presStyleLbl="sibTrans2D1" presStyleIdx="9" presStyleCnt="12" custAng="10800000"/>
      <dgm:spPr/>
      <dgm:t>
        <a:bodyPr/>
        <a:lstStyle/>
        <a:p>
          <a:endParaRPr lang="en-US"/>
        </a:p>
      </dgm:t>
    </dgm:pt>
    <dgm:pt modelId="{C158498C-F784-4611-8CBB-6782D4CB9A96}" type="pres">
      <dgm:prSet presAssocID="{0321FF0E-80F9-4C12-9E66-6F18D553B8BE}" presName="connectorText" presStyleLbl="sibTrans2D1" presStyleIdx="9" presStyleCnt="12"/>
      <dgm:spPr/>
      <dgm:t>
        <a:bodyPr/>
        <a:lstStyle/>
        <a:p>
          <a:endParaRPr lang="en-US"/>
        </a:p>
      </dgm:t>
    </dgm:pt>
    <dgm:pt modelId="{1B809B11-2E7E-476D-9ACC-101C991E2CF3}" type="pres">
      <dgm:prSet presAssocID="{BF4ADDEB-B4A2-4E74-A726-78E55D71972D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03C522-E94B-4878-9769-C141A8E63F42}" type="pres">
      <dgm:prSet presAssocID="{89CD5A72-7598-4301-9A7C-A43CEC4C8A37}" presName="parTrans" presStyleLbl="sibTrans2D1" presStyleIdx="10" presStyleCnt="12" custAng="10999199"/>
      <dgm:spPr/>
      <dgm:t>
        <a:bodyPr/>
        <a:lstStyle/>
        <a:p>
          <a:endParaRPr lang="en-US"/>
        </a:p>
      </dgm:t>
    </dgm:pt>
    <dgm:pt modelId="{06CD997F-320C-4C4C-9656-611B08963A6A}" type="pres">
      <dgm:prSet presAssocID="{89CD5A72-7598-4301-9A7C-A43CEC4C8A37}" presName="connectorText" presStyleLbl="sibTrans2D1" presStyleIdx="10" presStyleCnt="12"/>
      <dgm:spPr/>
      <dgm:t>
        <a:bodyPr/>
        <a:lstStyle/>
        <a:p>
          <a:endParaRPr lang="en-US"/>
        </a:p>
      </dgm:t>
    </dgm:pt>
    <dgm:pt modelId="{2E357D0E-7497-4F6D-8913-8E4791498B81}" type="pres">
      <dgm:prSet presAssocID="{336CBB7E-7613-4292-8408-F0C3462D1FD0}" presName="node" presStyleLbl="node1" presStyleIdx="10" presStyleCnt="12" custScaleX="111591" custScaleY="1164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538E0-09EE-4501-8A8C-295896E0604A}" type="pres">
      <dgm:prSet presAssocID="{212C54FC-4233-43E8-B50C-A7FCC2B7F2DB}" presName="parTrans" presStyleLbl="sibTrans2D1" presStyleIdx="11" presStyleCnt="12" custAng="11022643"/>
      <dgm:spPr/>
      <dgm:t>
        <a:bodyPr/>
        <a:lstStyle/>
        <a:p>
          <a:endParaRPr lang="en-US"/>
        </a:p>
      </dgm:t>
    </dgm:pt>
    <dgm:pt modelId="{BCACCF82-D6A4-441A-A932-D4115A4D0852}" type="pres">
      <dgm:prSet presAssocID="{212C54FC-4233-43E8-B50C-A7FCC2B7F2DB}" presName="connectorText" presStyleLbl="sibTrans2D1" presStyleIdx="11" presStyleCnt="12"/>
      <dgm:spPr/>
      <dgm:t>
        <a:bodyPr/>
        <a:lstStyle/>
        <a:p>
          <a:endParaRPr lang="en-US"/>
        </a:p>
      </dgm:t>
    </dgm:pt>
    <dgm:pt modelId="{BCF0B64A-1FD9-4D10-9B2F-3611E0968F0E}" type="pres">
      <dgm:prSet presAssocID="{5F898713-E559-47AF-A7CF-7F455094D6A4}" presName="node" presStyleLbl="node1" presStyleIdx="11" presStyleCnt="12" custScaleX="119330" custScaleY="1018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64E2E9-0641-43F3-B0F3-06F534CFB345}" srcId="{48DDD0B8-C536-479C-BA4C-612EF45AEC9C}" destId="{10981A34-3595-412F-98A1-724977302111}" srcOrd="2" destOrd="0" parTransId="{81B8C817-F5B2-4354-96F1-226326155F1E}" sibTransId="{3638E0FC-A460-43B6-A658-2382F54150C1}"/>
    <dgm:cxn modelId="{966D3468-F7C4-45E4-B1FE-F3FD5FE40698}" type="presOf" srcId="{E216297B-7953-4A57-985E-55AC3C04B353}" destId="{9FC96C8F-B26D-45E0-A86F-54AA189B0543}" srcOrd="0" destOrd="0" presId="urn:microsoft.com/office/officeart/2005/8/layout/radial5"/>
    <dgm:cxn modelId="{2D896EBF-EFC1-4BF3-8C23-AC383A3AABC8}" type="presOf" srcId="{212C54FC-4233-43E8-B50C-A7FCC2B7F2DB}" destId="{BCACCF82-D6A4-441A-A932-D4115A4D0852}" srcOrd="1" destOrd="0" presId="urn:microsoft.com/office/officeart/2005/8/layout/radial5"/>
    <dgm:cxn modelId="{CB054144-22AD-4020-B6A4-67A9E6454EBA}" srcId="{48DDD0B8-C536-479C-BA4C-612EF45AEC9C}" destId="{F3466E42-0D05-4C45-B76C-01111F85BF45}" srcOrd="8" destOrd="0" parTransId="{B4665F5B-888D-4F87-AA36-E9F4DD6477E1}" sibTransId="{A7D3F282-19AF-4270-B202-5C2E231AE316}"/>
    <dgm:cxn modelId="{C8FE1EAB-DBD1-43DC-8E81-18A4AE74C964}" srcId="{48DDD0B8-C536-479C-BA4C-612EF45AEC9C}" destId="{23C9BF7E-3F7F-4446-9ED2-66FDAB5D3133}" srcOrd="4" destOrd="0" parTransId="{FEBC8FBD-6131-4BB7-8B17-328F204E83D2}" sibTransId="{40433D37-CA2F-424A-9FD2-BD413C86DFA2}"/>
    <dgm:cxn modelId="{8E19285B-86C0-43A6-921B-CC7EFAF0D263}" type="presOf" srcId="{5FAED4E6-0704-4898-8904-108D022BE300}" destId="{E54816B7-2076-4610-8D52-3FAA1B9C8F4E}" srcOrd="0" destOrd="0" presId="urn:microsoft.com/office/officeart/2005/8/layout/radial5"/>
    <dgm:cxn modelId="{9A1BC164-310B-49F2-90DB-0903A9B9E09E}" type="presOf" srcId="{212C54FC-4233-43E8-B50C-A7FCC2B7F2DB}" destId="{E20538E0-09EE-4501-8A8C-295896E0604A}" srcOrd="0" destOrd="0" presId="urn:microsoft.com/office/officeart/2005/8/layout/radial5"/>
    <dgm:cxn modelId="{20DE71BA-3564-4B33-B44E-FD5126DD5B74}" type="presOf" srcId="{BF4ADDEB-B4A2-4E74-A726-78E55D71972D}" destId="{1B809B11-2E7E-476D-9ACC-101C991E2CF3}" srcOrd="0" destOrd="0" presId="urn:microsoft.com/office/officeart/2005/8/layout/radial5"/>
    <dgm:cxn modelId="{833DC4B8-17C6-45BF-BE0E-A0C723B208F2}" type="presOf" srcId="{C9114402-A441-4FFC-9CB4-DC2706FB2C36}" destId="{DFEF8496-28F9-4C09-9F24-EE259E0F31CF}" srcOrd="0" destOrd="0" presId="urn:microsoft.com/office/officeart/2005/8/layout/radial5"/>
    <dgm:cxn modelId="{3EDB5850-6AEE-4037-B603-CF60098F5F26}" type="presOf" srcId="{C9114402-A441-4FFC-9CB4-DC2706FB2C36}" destId="{AAA2CC4F-06A5-4415-BBDB-0392C389FFC1}" srcOrd="1" destOrd="0" presId="urn:microsoft.com/office/officeart/2005/8/layout/radial5"/>
    <dgm:cxn modelId="{66346165-148E-4C4C-ADE2-B16A7D5673ED}" type="presOf" srcId="{B4665F5B-888D-4F87-AA36-E9F4DD6477E1}" destId="{4D7BAB10-6E84-4142-A6DD-8362C0532EC3}" srcOrd="1" destOrd="0" presId="urn:microsoft.com/office/officeart/2005/8/layout/radial5"/>
    <dgm:cxn modelId="{DB21E22E-1886-4920-A433-5F58127A94F3}" type="presOf" srcId="{0321FF0E-80F9-4C12-9E66-6F18D553B8BE}" destId="{C8B9C5DE-A048-4D1C-841A-CB1BD251E5DF}" srcOrd="0" destOrd="0" presId="urn:microsoft.com/office/officeart/2005/8/layout/radial5"/>
    <dgm:cxn modelId="{A5FA7DC3-A356-4A82-A168-C170DCA22A6B}" type="presOf" srcId="{81B8C817-F5B2-4354-96F1-226326155F1E}" destId="{A11DEBF7-B804-44F1-8A2A-6258B7B3DC5D}" srcOrd="1" destOrd="0" presId="urn:microsoft.com/office/officeart/2005/8/layout/radial5"/>
    <dgm:cxn modelId="{9A63DB5B-18AD-4351-9B9D-9FA7433D83EB}" type="presOf" srcId="{23C9BF7E-3F7F-4446-9ED2-66FDAB5D3133}" destId="{2654536B-AD85-4C49-912F-9F7EDE691952}" srcOrd="0" destOrd="0" presId="urn:microsoft.com/office/officeart/2005/8/layout/radial5"/>
    <dgm:cxn modelId="{11E95B22-14EA-4286-8923-F8006268BB0F}" type="presOf" srcId="{48DDD0B8-C536-479C-BA4C-612EF45AEC9C}" destId="{18607BC8-DE2F-4FBA-98A0-726E6BBA980A}" srcOrd="0" destOrd="0" presId="urn:microsoft.com/office/officeart/2005/8/layout/radial5"/>
    <dgm:cxn modelId="{E4D0C007-E758-4CEB-AC29-DB9FA58D37E3}" type="presOf" srcId="{081375EB-5FF5-4C1C-B1CA-55993B6E3CDC}" destId="{159ABE96-8EC1-4901-9845-92731623823E}" srcOrd="0" destOrd="0" presId="urn:microsoft.com/office/officeart/2005/8/layout/radial5"/>
    <dgm:cxn modelId="{FD41EB2C-F196-4211-BE31-B9B92D8EC087}" type="presOf" srcId="{902A6F67-56D2-44F7-A692-262901D8329F}" destId="{4DAC5BD6-2E16-470F-97DC-B178DADC1DFC}" srcOrd="0" destOrd="0" presId="urn:microsoft.com/office/officeart/2005/8/layout/radial5"/>
    <dgm:cxn modelId="{5CEB6970-ABC9-4AD6-9F20-D7BC8E656BC0}" type="presOf" srcId="{44FD35A3-56F3-4979-88BF-736BFD4561B6}" destId="{F526606D-C6A6-47E2-AC04-B231D8A26072}" srcOrd="1" destOrd="0" presId="urn:microsoft.com/office/officeart/2005/8/layout/radial5"/>
    <dgm:cxn modelId="{DD441A12-59A7-4A13-9310-A1394EF7655A}" srcId="{48DDD0B8-C536-479C-BA4C-612EF45AEC9C}" destId="{5F898713-E559-47AF-A7CF-7F455094D6A4}" srcOrd="11" destOrd="0" parTransId="{212C54FC-4233-43E8-B50C-A7FCC2B7F2DB}" sibTransId="{C6F5B9AF-8B02-473F-BE78-B7FD23AE59C1}"/>
    <dgm:cxn modelId="{AF6F35AD-BF0A-48D9-817D-DDC1AF2033E3}" type="presOf" srcId="{FEBC8FBD-6131-4BB7-8B17-328F204E83D2}" destId="{B4892DE4-604B-47F8-AC9F-A10F6439B765}" srcOrd="0" destOrd="0" presId="urn:microsoft.com/office/officeart/2005/8/layout/radial5"/>
    <dgm:cxn modelId="{FDB76C69-24F1-452D-905C-94899F31B4B2}" type="presOf" srcId="{10981A34-3595-412F-98A1-724977302111}" destId="{6C0D696B-70F9-4DD1-B079-6BBC381BD19B}" srcOrd="0" destOrd="0" presId="urn:microsoft.com/office/officeart/2005/8/layout/radial5"/>
    <dgm:cxn modelId="{84678EF8-7131-4239-8A98-6B1911FE2C08}" type="presOf" srcId="{B4665F5B-888D-4F87-AA36-E9F4DD6477E1}" destId="{18D1BEE6-C8D0-480F-A918-F8A577167D4B}" srcOrd="0" destOrd="0" presId="urn:microsoft.com/office/officeart/2005/8/layout/radial5"/>
    <dgm:cxn modelId="{D7264B09-59FC-4764-AC39-74897790D21A}" srcId="{48DDD0B8-C536-479C-BA4C-612EF45AEC9C}" destId="{E216297B-7953-4A57-985E-55AC3C04B353}" srcOrd="5" destOrd="0" parTransId="{C9114402-A441-4FFC-9CB4-DC2706FB2C36}" sibTransId="{4EB94AB8-3C56-411B-8EEF-53C1A6617FE9}"/>
    <dgm:cxn modelId="{9EC6D758-9136-4B9E-9F0B-76C7D6AF1C85}" srcId="{48DDD0B8-C536-479C-BA4C-612EF45AEC9C}" destId="{5FAED4E6-0704-4898-8904-108D022BE300}" srcOrd="6" destOrd="0" parTransId="{B3E5140E-58FC-4DA7-8D87-1AB4A05339DC}" sibTransId="{F7A0F7C2-06CA-4BD8-AF74-81761827F408}"/>
    <dgm:cxn modelId="{3A746D30-6777-401F-9F4C-5F01646EAFDB}" srcId="{48DDD0B8-C536-479C-BA4C-612EF45AEC9C}" destId="{9D594C1F-8450-4152-81A4-5BE2BD7F1987}" srcOrd="0" destOrd="0" parTransId="{4A30349C-8A40-4E8B-82F3-F8FC51CF9ACB}" sibTransId="{F3C59302-2910-4CA9-9ED8-3A7BA680CB7B}"/>
    <dgm:cxn modelId="{D9A544FB-7412-49B6-9227-AC7B2EBA970C}" srcId="{48DDD0B8-C536-479C-BA4C-612EF45AEC9C}" destId="{EA6C389F-C0A8-49FD-BC0E-2FD873EDEE70}" srcOrd="7" destOrd="0" parTransId="{44FD35A3-56F3-4979-88BF-736BFD4561B6}" sibTransId="{8C1CDB50-16D4-432F-984E-5E3625DD5794}"/>
    <dgm:cxn modelId="{0E48319F-D584-49A8-AF3C-86683373425C}" type="presOf" srcId="{44FD35A3-56F3-4979-88BF-736BFD4561B6}" destId="{4EE6ABA0-F39F-43BA-8610-97F03890C55B}" srcOrd="0" destOrd="0" presId="urn:microsoft.com/office/officeart/2005/8/layout/radial5"/>
    <dgm:cxn modelId="{447F280B-091A-4F4F-BD80-C8C81C891FC1}" type="presOf" srcId="{B3E5140E-58FC-4DA7-8D87-1AB4A05339DC}" destId="{D35EE7C2-95D5-4EF1-84BA-47EFF0FC1C91}" srcOrd="0" destOrd="0" presId="urn:microsoft.com/office/officeart/2005/8/layout/radial5"/>
    <dgm:cxn modelId="{14CCA23C-D1FE-407E-8FA8-C56B5B039D13}" type="presOf" srcId="{5F898713-E559-47AF-A7CF-7F455094D6A4}" destId="{BCF0B64A-1FD9-4D10-9B2F-3611E0968F0E}" srcOrd="0" destOrd="0" presId="urn:microsoft.com/office/officeart/2005/8/layout/radial5"/>
    <dgm:cxn modelId="{3E21700A-13E4-4415-B301-80E9B8176554}" srcId="{48DDD0B8-C536-479C-BA4C-612EF45AEC9C}" destId="{902A6F67-56D2-44F7-A692-262901D8329F}" srcOrd="3" destOrd="0" parTransId="{1A778D31-62C4-4965-8758-728A43CB5E72}" sibTransId="{5574B053-09C8-4A02-AEB1-F10E6933C758}"/>
    <dgm:cxn modelId="{F657AA9B-00E4-4134-B206-71245248FC63}" type="presOf" srcId="{89CD5A72-7598-4301-9A7C-A43CEC4C8A37}" destId="{06CD997F-320C-4C4C-9656-611B08963A6A}" srcOrd="1" destOrd="0" presId="urn:microsoft.com/office/officeart/2005/8/layout/radial5"/>
    <dgm:cxn modelId="{5D25FD09-F79E-41C3-B2C1-5D6E3C084E7D}" type="presOf" srcId="{EA6C389F-C0A8-49FD-BC0E-2FD873EDEE70}" destId="{8B81B977-1F18-4149-87B6-6AADD5ECE9D3}" srcOrd="0" destOrd="0" presId="urn:microsoft.com/office/officeart/2005/8/layout/radial5"/>
    <dgm:cxn modelId="{FC8E24C8-B048-4FAF-9726-481EF828CB5D}" srcId="{081375EB-5FF5-4C1C-B1CA-55993B6E3CDC}" destId="{48DDD0B8-C536-479C-BA4C-612EF45AEC9C}" srcOrd="0" destOrd="0" parTransId="{43AF7B96-B4CF-4D59-B68C-22E22761C4C6}" sibTransId="{CC439904-03AE-4CAB-9152-7A1188C9FF06}"/>
    <dgm:cxn modelId="{413ECFA7-A7C8-448A-818E-E62D666F8F7D}" type="presOf" srcId="{1A778D31-62C4-4965-8758-728A43CB5E72}" destId="{22B77BA9-8A19-4237-93A9-CDDED87B2013}" srcOrd="0" destOrd="0" presId="urn:microsoft.com/office/officeart/2005/8/layout/radial5"/>
    <dgm:cxn modelId="{E2FDABB4-1884-43E9-88AC-503E73807167}" srcId="{48DDD0B8-C536-479C-BA4C-612EF45AEC9C}" destId="{336CBB7E-7613-4292-8408-F0C3462D1FD0}" srcOrd="10" destOrd="0" parTransId="{89CD5A72-7598-4301-9A7C-A43CEC4C8A37}" sibTransId="{F7BECED2-F900-453A-AC5E-3D487E0C081C}"/>
    <dgm:cxn modelId="{C2552C8F-106D-4770-8DB5-57B8C9A8777C}" type="presOf" srcId="{1A778D31-62C4-4965-8758-728A43CB5E72}" destId="{7EF94B8F-932E-40F6-878E-5889597ABA48}" srcOrd="1" destOrd="0" presId="urn:microsoft.com/office/officeart/2005/8/layout/radial5"/>
    <dgm:cxn modelId="{8029C419-C6FD-4D2B-A16F-86CBA946882A}" type="presOf" srcId="{4A30349C-8A40-4E8B-82F3-F8FC51CF9ACB}" destId="{D4919068-41A1-4C32-8021-F60D4D2F7C9E}" srcOrd="0" destOrd="0" presId="urn:microsoft.com/office/officeart/2005/8/layout/radial5"/>
    <dgm:cxn modelId="{0A1ABDC6-515F-4D3B-AB45-188A7C0EB8F9}" type="presOf" srcId="{4A30349C-8A40-4E8B-82F3-F8FC51CF9ACB}" destId="{E6E598F1-47DA-4D98-92B0-435A0C8EE203}" srcOrd="1" destOrd="0" presId="urn:microsoft.com/office/officeart/2005/8/layout/radial5"/>
    <dgm:cxn modelId="{3B88F9B9-8389-4E2B-AEB3-8512DBF1C1C9}" type="presOf" srcId="{89CD5A72-7598-4301-9A7C-A43CEC4C8A37}" destId="{5203C522-E94B-4878-9769-C141A8E63F42}" srcOrd="0" destOrd="0" presId="urn:microsoft.com/office/officeart/2005/8/layout/radial5"/>
    <dgm:cxn modelId="{3D4A85A9-7B68-482D-9B3D-03D112ACC26C}" type="presOf" srcId="{0321FF0E-80F9-4C12-9E66-6F18D553B8BE}" destId="{C158498C-F784-4611-8CBB-6782D4CB9A96}" srcOrd="1" destOrd="0" presId="urn:microsoft.com/office/officeart/2005/8/layout/radial5"/>
    <dgm:cxn modelId="{7B78C5AE-7BB4-4B3D-9159-BA172CA11734}" type="presOf" srcId="{9D594C1F-8450-4152-81A4-5BE2BD7F1987}" destId="{9ECFC06A-0E87-43E0-9ECA-F8AE97CF2B63}" srcOrd="0" destOrd="0" presId="urn:microsoft.com/office/officeart/2005/8/layout/radial5"/>
    <dgm:cxn modelId="{F34E82D7-DBE9-40A1-9A62-3B68F06E8F60}" type="presOf" srcId="{336CBB7E-7613-4292-8408-F0C3462D1FD0}" destId="{2E357D0E-7497-4F6D-8913-8E4791498B81}" srcOrd="0" destOrd="0" presId="urn:microsoft.com/office/officeart/2005/8/layout/radial5"/>
    <dgm:cxn modelId="{3532944B-85F6-4825-BBB7-8BAEBD30D1B2}" type="presOf" srcId="{63FA65CF-6105-40A9-B109-BCBC42233C1E}" destId="{B3969C36-5F5E-4B7C-B22F-801EEE5E2302}" srcOrd="0" destOrd="0" presId="urn:microsoft.com/office/officeart/2005/8/layout/radial5"/>
    <dgm:cxn modelId="{73C566C4-C375-4410-8F6A-838692492151}" type="presOf" srcId="{81B8C817-F5B2-4354-96F1-226326155F1E}" destId="{E4E16D58-3A52-49CA-A6D6-13DCF980EE1B}" srcOrd="0" destOrd="0" presId="urn:microsoft.com/office/officeart/2005/8/layout/radial5"/>
    <dgm:cxn modelId="{90E76FC7-2483-4F5C-A8D8-E5135A83980A}" srcId="{48DDD0B8-C536-479C-BA4C-612EF45AEC9C}" destId="{BF4ADDEB-B4A2-4E74-A726-78E55D71972D}" srcOrd="9" destOrd="0" parTransId="{0321FF0E-80F9-4C12-9E66-6F18D553B8BE}" sibTransId="{430A9382-0B5F-4FCD-A23B-35FF69A6E7A7}"/>
    <dgm:cxn modelId="{819141CD-FBBB-41DF-81DA-FF1717712393}" type="presOf" srcId="{B3E5140E-58FC-4DA7-8D87-1AB4A05339DC}" destId="{4C2044FC-5DB2-483A-BBF8-5206F2714214}" srcOrd="1" destOrd="0" presId="urn:microsoft.com/office/officeart/2005/8/layout/radial5"/>
    <dgm:cxn modelId="{2138A380-7E78-41A9-A290-B2870CE2A45B}" type="presOf" srcId="{6B1B192E-AFEA-4FAC-A58E-D3DDD0DDE5D0}" destId="{B88335C7-DF8F-4474-B75C-23CC1D657064}" srcOrd="1" destOrd="0" presId="urn:microsoft.com/office/officeart/2005/8/layout/radial5"/>
    <dgm:cxn modelId="{00B1202B-E89C-4427-9A84-68D2268ED019}" type="presOf" srcId="{FEBC8FBD-6131-4BB7-8B17-328F204E83D2}" destId="{1C07729E-FCD7-43B9-8D0D-EAEAEACAB98F}" srcOrd="1" destOrd="0" presId="urn:microsoft.com/office/officeart/2005/8/layout/radial5"/>
    <dgm:cxn modelId="{E148D709-63DB-4040-BA70-1B047C4B6FA2}" type="presOf" srcId="{6B1B192E-AFEA-4FAC-A58E-D3DDD0DDE5D0}" destId="{16837F06-942B-47C8-91F8-A918D9CAB018}" srcOrd="0" destOrd="0" presId="urn:microsoft.com/office/officeart/2005/8/layout/radial5"/>
    <dgm:cxn modelId="{DEE0DD0A-C788-4952-A370-1910703D24FD}" type="presOf" srcId="{F3466E42-0D05-4C45-B76C-01111F85BF45}" destId="{C3D42476-915F-4B84-AE35-EE685537260C}" srcOrd="0" destOrd="0" presId="urn:microsoft.com/office/officeart/2005/8/layout/radial5"/>
    <dgm:cxn modelId="{DD167172-7BF6-42A7-9891-1E3E041125D2}" srcId="{48DDD0B8-C536-479C-BA4C-612EF45AEC9C}" destId="{63FA65CF-6105-40A9-B109-BCBC42233C1E}" srcOrd="1" destOrd="0" parTransId="{6B1B192E-AFEA-4FAC-A58E-D3DDD0DDE5D0}" sibTransId="{31140132-024E-4A7E-95F8-A1CFCFE25FC9}"/>
    <dgm:cxn modelId="{0F165B26-1E07-49DC-8639-417D60EEE757}" type="presParOf" srcId="{159ABE96-8EC1-4901-9845-92731623823E}" destId="{18607BC8-DE2F-4FBA-98A0-726E6BBA980A}" srcOrd="0" destOrd="0" presId="urn:microsoft.com/office/officeart/2005/8/layout/radial5"/>
    <dgm:cxn modelId="{C5518F12-C1C5-4705-8305-2CBD1D8A533B}" type="presParOf" srcId="{159ABE96-8EC1-4901-9845-92731623823E}" destId="{D4919068-41A1-4C32-8021-F60D4D2F7C9E}" srcOrd="1" destOrd="0" presId="urn:microsoft.com/office/officeart/2005/8/layout/radial5"/>
    <dgm:cxn modelId="{2CCE7338-DC8A-4C79-8BCF-2E50954ABD6A}" type="presParOf" srcId="{D4919068-41A1-4C32-8021-F60D4D2F7C9E}" destId="{E6E598F1-47DA-4D98-92B0-435A0C8EE203}" srcOrd="0" destOrd="0" presId="urn:microsoft.com/office/officeart/2005/8/layout/radial5"/>
    <dgm:cxn modelId="{44D8E59D-DBBE-4B87-A996-49986ACDE826}" type="presParOf" srcId="{159ABE96-8EC1-4901-9845-92731623823E}" destId="{9ECFC06A-0E87-43E0-9ECA-F8AE97CF2B63}" srcOrd="2" destOrd="0" presId="urn:microsoft.com/office/officeart/2005/8/layout/radial5"/>
    <dgm:cxn modelId="{1A0D8B73-D890-463E-934F-C7D18A922120}" type="presParOf" srcId="{159ABE96-8EC1-4901-9845-92731623823E}" destId="{16837F06-942B-47C8-91F8-A918D9CAB018}" srcOrd="3" destOrd="0" presId="urn:microsoft.com/office/officeart/2005/8/layout/radial5"/>
    <dgm:cxn modelId="{C2934841-D660-4B80-891B-6FDC6040EB26}" type="presParOf" srcId="{16837F06-942B-47C8-91F8-A918D9CAB018}" destId="{B88335C7-DF8F-4474-B75C-23CC1D657064}" srcOrd="0" destOrd="0" presId="urn:microsoft.com/office/officeart/2005/8/layout/radial5"/>
    <dgm:cxn modelId="{D373D45D-FEF0-450C-B0ED-40157918DC85}" type="presParOf" srcId="{159ABE96-8EC1-4901-9845-92731623823E}" destId="{B3969C36-5F5E-4B7C-B22F-801EEE5E2302}" srcOrd="4" destOrd="0" presId="urn:microsoft.com/office/officeart/2005/8/layout/radial5"/>
    <dgm:cxn modelId="{8ED3A7DC-9FAD-4459-A4DC-E7F65CDC103A}" type="presParOf" srcId="{159ABE96-8EC1-4901-9845-92731623823E}" destId="{E4E16D58-3A52-49CA-A6D6-13DCF980EE1B}" srcOrd="5" destOrd="0" presId="urn:microsoft.com/office/officeart/2005/8/layout/radial5"/>
    <dgm:cxn modelId="{D95F7EE0-451E-4F1C-8F3E-DEBD4134883B}" type="presParOf" srcId="{E4E16D58-3A52-49CA-A6D6-13DCF980EE1B}" destId="{A11DEBF7-B804-44F1-8A2A-6258B7B3DC5D}" srcOrd="0" destOrd="0" presId="urn:microsoft.com/office/officeart/2005/8/layout/radial5"/>
    <dgm:cxn modelId="{5C7CE014-7C56-4A4A-BCE0-5752BEA9E3C9}" type="presParOf" srcId="{159ABE96-8EC1-4901-9845-92731623823E}" destId="{6C0D696B-70F9-4DD1-B079-6BBC381BD19B}" srcOrd="6" destOrd="0" presId="urn:microsoft.com/office/officeart/2005/8/layout/radial5"/>
    <dgm:cxn modelId="{691E9E06-CF83-4959-AD8F-10BC4D8070C9}" type="presParOf" srcId="{159ABE96-8EC1-4901-9845-92731623823E}" destId="{22B77BA9-8A19-4237-93A9-CDDED87B2013}" srcOrd="7" destOrd="0" presId="urn:microsoft.com/office/officeart/2005/8/layout/radial5"/>
    <dgm:cxn modelId="{D7F2937C-DEFF-4977-820C-506604103D6A}" type="presParOf" srcId="{22B77BA9-8A19-4237-93A9-CDDED87B2013}" destId="{7EF94B8F-932E-40F6-878E-5889597ABA48}" srcOrd="0" destOrd="0" presId="urn:microsoft.com/office/officeart/2005/8/layout/radial5"/>
    <dgm:cxn modelId="{6F69F01E-9E4E-400D-8280-3E9307073AA5}" type="presParOf" srcId="{159ABE96-8EC1-4901-9845-92731623823E}" destId="{4DAC5BD6-2E16-470F-97DC-B178DADC1DFC}" srcOrd="8" destOrd="0" presId="urn:microsoft.com/office/officeart/2005/8/layout/radial5"/>
    <dgm:cxn modelId="{0A9C9D61-D4C9-4A24-9547-CDC96FCE62EF}" type="presParOf" srcId="{159ABE96-8EC1-4901-9845-92731623823E}" destId="{B4892DE4-604B-47F8-AC9F-A10F6439B765}" srcOrd="9" destOrd="0" presId="urn:microsoft.com/office/officeart/2005/8/layout/radial5"/>
    <dgm:cxn modelId="{D8BFCF22-E719-4E9B-8760-A348E218CDCE}" type="presParOf" srcId="{B4892DE4-604B-47F8-AC9F-A10F6439B765}" destId="{1C07729E-FCD7-43B9-8D0D-EAEAEACAB98F}" srcOrd="0" destOrd="0" presId="urn:microsoft.com/office/officeart/2005/8/layout/radial5"/>
    <dgm:cxn modelId="{93472389-3AEF-49F4-97BB-D8F46D1150A0}" type="presParOf" srcId="{159ABE96-8EC1-4901-9845-92731623823E}" destId="{2654536B-AD85-4C49-912F-9F7EDE691952}" srcOrd="10" destOrd="0" presId="urn:microsoft.com/office/officeart/2005/8/layout/radial5"/>
    <dgm:cxn modelId="{78BFFD73-5A11-426C-8219-0AE694D7B4A4}" type="presParOf" srcId="{159ABE96-8EC1-4901-9845-92731623823E}" destId="{DFEF8496-28F9-4C09-9F24-EE259E0F31CF}" srcOrd="11" destOrd="0" presId="urn:microsoft.com/office/officeart/2005/8/layout/radial5"/>
    <dgm:cxn modelId="{35018C0E-FA70-497B-BBE2-53C4093216BB}" type="presParOf" srcId="{DFEF8496-28F9-4C09-9F24-EE259E0F31CF}" destId="{AAA2CC4F-06A5-4415-BBDB-0392C389FFC1}" srcOrd="0" destOrd="0" presId="urn:microsoft.com/office/officeart/2005/8/layout/radial5"/>
    <dgm:cxn modelId="{12EF366E-7513-434A-8B3A-DAF8E45A52F2}" type="presParOf" srcId="{159ABE96-8EC1-4901-9845-92731623823E}" destId="{9FC96C8F-B26D-45E0-A86F-54AA189B0543}" srcOrd="12" destOrd="0" presId="urn:microsoft.com/office/officeart/2005/8/layout/radial5"/>
    <dgm:cxn modelId="{0EB5BCBA-3FFB-4C50-AC1A-4710A8C27E4F}" type="presParOf" srcId="{159ABE96-8EC1-4901-9845-92731623823E}" destId="{D35EE7C2-95D5-4EF1-84BA-47EFF0FC1C91}" srcOrd="13" destOrd="0" presId="urn:microsoft.com/office/officeart/2005/8/layout/radial5"/>
    <dgm:cxn modelId="{13D9CDA4-200F-489F-BA94-7E96EAE22527}" type="presParOf" srcId="{D35EE7C2-95D5-4EF1-84BA-47EFF0FC1C91}" destId="{4C2044FC-5DB2-483A-BBF8-5206F2714214}" srcOrd="0" destOrd="0" presId="urn:microsoft.com/office/officeart/2005/8/layout/radial5"/>
    <dgm:cxn modelId="{55AA5E9A-9C4E-4D9E-A636-96F0CA79452D}" type="presParOf" srcId="{159ABE96-8EC1-4901-9845-92731623823E}" destId="{E54816B7-2076-4610-8D52-3FAA1B9C8F4E}" srcOrd="14" destOrd="0" presId="urn:microsoft.com/office/officeart/2005/8/layout/radial5"/>
    <dgm:cxn modelId="{3822F48F-0393-4234-9E9E-8C1F41B3583C}" type="presParOf" srcId="{159ABE96-8EC1-4901-9845-92731623823E}" destId="{4EE6ABA0-F39F-43BA-8610-97F03890C55B}" srcOrd="15" destOrd="0" presId="urn:microsoft.com/office/officeart/2005/8/layout/radial5"/>
    <dgm:cxn modelId="{DA743FFF-A81B-49EF-8310-477DF70D8492}" type="presParOf" srcId="{4EE6ABA0-F39F-43BA-8610-97F03890C55B}" destId="{F526606D-C6A6-47E2-AC04-B231D8A26072}" srcOrd="0" destOrd="0" presId="urn:microsoft.com/office/officeart/2005/8/layout/radial5"/>
    <dgm:cxn modelId="{423DE313-0047-491A-A88B-9B67AAC24844}" type="presParOf" srcId="{159ABE96-8EC1-4901-9845-92731623823E}" destId="{8B81B977-1F18-4149-87B6-6AADD5ECE9D3}" srcOrd="16" destOrd="0" presId="urn:microsoft.com/office/officeart/2005/8/layout/radial5"/>
    <dgm:cxn modelId="{53C2824F-5FC2-4710-B859-E9541E3A25DE}" type="presParOf" srcId="{159ABE96-8EC1-4901-9845-92731623823E}" destId="{18D1BEE6-C8D0-480F-A918-F8A577167D4B}" srcOrd="17" destOrd="0" presId="urn:microsoft.com/office/officeart/2005/8/layout/radial5"/>
    <dgm:cxn modelId="{EBB9C60B-850D-4C1D-AB3F-52EB03BB91D8}" type="presParOf" srcId="{18D1BEE6-C8D0-480F-A918-F8A577167D4B}" destId="{4D7BAB10-6E84-4142-A6DD-8362C0532EC3}" srcOrd="0" destOrd="0" presId="urn:microsoft.com/office/officeart/2005/8/layout/radial5"/>
    <dgm:cxn modelId="{02110C09-1E74-4226-B873-4D13D9475F12}" type="presParOf" srcId="{159ABE96-8EC1-4901-9845-92731623823E}" destId="{C3D42476-915F-4B84-AE35-EE685537260C}" srcOrd="18" destOrd="0" presId="urn:microsoft.com/office/officeart/2005/8/layout/radial5"/>
    <dgm:cxn modelId="{AB54B8F5-06F1-47D7-A889-0874F4A21D27}" type="presParOf" srcId="{159ABE96-8EC1-4901-9845-92731623823E}" destId="{C8B9C5DE-A048-4D1C-841A-CB1BD251E5DF}" srcOrd="19" destOrd="0" presId="urn:microsoft.com/office/officeart/2005/8/layout/radial5"/>
    <dgm:cxn modelId="{850EAE4B-87A5-44E2-A8F8-2247C869ADF3}" type="presParOf" srcId="{C8B9C5DE-A048-4D1C-841A-CB1BD251E5DF}" destId="{C158498C-F784-4611-8CBB-6782D4CB9A96}" srcOrd="0" destOrd="0" presId="urn:microsoft.com/office/officeart/2005/8/layout/radial5"/>
    <dgm:cxn modelId="{2010E2BC-FA31-4637-A2DB-932874596A4A}" type="presParOf" srcId="{159ABE96-8EC1-4901-9845-92731623823E}" destId="{1B809B11-2E7E-476D-9ACC-101C991E2CF3}" srcOrd="20" destOrd="0" presId="urn:microsoft.com/office/officeart/2005/8/layout/radial5"/>
    <dgm:cxn modelId="{04BE6EC3-1700-46E0-A024-2484E76EBC12}" type="presParOf" srcId="{159ABE96-8EC1-4901-9845-92731623823E}" destId="{5203C522-E94B-4878-9769-C141A8E63F42}" srcOrd="21" destOrd="0" presId="urn:microsoft.com/office/officeart/2005/8/layout/radial5"/>
    <dgm:cxn modelId="{C35F2B64-C517-4752-B4D5-3E908161315D}" type="presParOf" srcId="{5203C522-E94B-4878-9769-C141A8E63F42}" destId="{06CD997F-320C-4C4C-9656-611B08963A6A}" srcOrd="0" destOrd="0" presId="urn:microsoft.com/office/officeart/2005/8/layout/radial5"/>
    <dgm:cxn modelId="{426D594B-8818-434C-AD5F-0A1ED8B2F003}" type="presParOf" srcId="{159ABE96-8EC1-4901-9845-92731623823E}" destId="{2E357D0E-7497-4F6D-8913-8E4791498B81}" srcOrd="22" destOrd="0" presId="urn:microsoft.com/office/officeart/2005/8/layout/radial5"/>
    <dgm:cxn modelId="{9A7AE4D5-B076-43FE-AA81-B30DAAE67B62}" type="presParOf" srcId="{159ABE96-8EC1-4901-9845-92731623823E}" destId="{E20538E0-09EE-4501-8A8C-295896E0604A}" srcOrd="23" destOrd="0" presId="urn:microsoft.com/office/officeart/2005/8/layout/radial5"/>
    <dgm:cxn modelId="{828F3599-19DF-44E3-9E72-33CED6E3FCB5}" type="presParOf" srcId="{E20538E0-09EE-4501-8A8C-295896E0604A}" destId="{BCACCF82-D6A4-441A-A932-D4115A4D0852}" srcOrd="0" destOrd="0" presId="urn:microsoft.com/office/officeart/2005/8/layout/radial5"/>
    <dgm:cxn modelId="{C1EB51F0-EC23-4A38-AA4B-98A61E99F6CF}" type="presParOf" srcId="{159ABE96-8EC1-4901-9845-92731623823E}" destId="{BCF0B64A-1FD9-4D10-9B2F-3611E0968F0E}" srcOrd="2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607BC8-DE2F-4FBA-98A0-726E6BBA980A}">
      <dsp:nvSpPr>
        <dsp:cNvPr id="0" name=""/>
        <dsp:cNvSpPr/>
      </dsp:nvSpPr>
      <dsp:spPr>
        <a:xfrm>
          <a:off x="3561538" y="2502744"/>
          <a:ext cx="2020923" cy="185251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  <a:effectLst>
                <a:outerShdw blurRad="120650" dist="50800" dir="2700000" algn="tl" rotWithShape="0">
                  <a:srgbClr val="000000"/>
                </a:outerShdw>
              </a:effectLst>
            </a:rPr>
            <a:t>FHWA NEPA PROCESS</a:t>
          </a:r>
          <a:endParaRPr lang="en-US" sz="2800" b="1" kern="1200" dirty="0">
            <a:solidFill>
              <a:schemeClr val="bg1"/>
            </a:solidFill>
            <a:effectLst>
              <a:outerShdw blurRad="120650" dist="50800" dir="2700000" algn="tl" rotWithShape="0">
                <a:srgbClr val="000000"/>
              </a:outerShdw>
            </a:effectLst>
          </a:endParaRPr>
        </a:p>
      </dsp:txBody>
      <dsp:txXfrm>
        <a:off x="3857495" y="2774038"/>
        <a:ext cx="1429009" cy="1309923"/>
      </dsp:txXfrm>
    </dsp:sp>
    <dsp:sp modelId="{D4919068-41A1-4C32-8021-F60D4D2F7C9E}">
      <dsp:nvSpPr>
        <dsp:cNvPr id="0" name=""/>
        <dsp:cNvSpPr/>
      </dsp:nvSpPr>
      <dsp:spPr>
        <a:xfrm rot="5400000">
          <a:off x="4214699" y="1574691"/>
          <a:ext cx="714600" cy="5482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>
            <a:effectLst>
              <a:outerShdw blurRad="50800" dist="4699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296937" y="1602103"/>
        <a:ext cx="550124" cy="328952"/>
      </dsp:txXfrm>
    </dsp:sp>
    <dsp:sp modelId="{9ECFC06A-0E87-43E0-9ECA-F8AE97CF2B63}">
      <dsp:nvSpPr>
        <dsp:cNvPr id="0" name=""/>
        <dsp:cNvSpPr/>
      </dsp:nvSpPr>
      <dsp:spPr>
        <a:xfrm>
          <a:off x="4007622" y="25686"/>
          <a:ext cx="1128754" cy="112875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50800" algn="l" rotWithShape="0">
            <a:prstClr val="black">
              <a:alpha val="40000"/>
            </a:prstClr>
          </a:outerShdw>
          <a:softEdge rad="2921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Wetlands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4172924" y="190988"/>
        <a:ext cx="798150" cy="798150"/>
      </dsp:txXfrm>
    </dsp:sp>
    <dsp:sp modelId="{16837F06-942B-47C8-91F8-A918D9CAB018}">
      <dsp:nvSpPr>
        <dsp:cNvPr id="0" name=""/>
        <dsp:cNvSpPr/>
      </dsp:nvSpPr>
      <dsp:spPr>
        <a:xfrm rot="7292079">
          <a:off x="5014753" y="1777891"/>
          <a:ext cx="704495" cy="5482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03080"/>
            <a:satOff val="3619"/>
            <a:lumOff val="78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>
            <a:effectLst>
              <a:outerShdw blurRad="50800" dist="4699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140003" y="1817448"/>
        <a:ext cx="540019" cy="328952"/>
      </dsp:txXfrm>
    </dsp:sp>
    <dsp:sp modelId="{B3969C36-5F5E-4B7C-B22F-801EEE5E2302}">
      <dsp:nvSpPr>
        <dsp:cNvPr id="0" name=""/>
        <dsp:cNvSpPr/>
      </dsp:nvSpPr>
      <dsp:spPr>
        <a:xfrm>
          <a:off x="5427090" y="406032"/>
          <a:ext cx="1128754" cy="1128754"/>
        </a:xfrm>
        <a:prstGeom prst="ellipse">
          <a:avLst/>
        </a:prstGeom>
        <a:solidFill>
          <a:schemeClr val="accent5">
            <a:hueOff val="-903080"/>
            <a:satOff val="3619"/>
            <a:lumOff val="784"/>
            <a:alphaOff val="0"/>
          </a:schemeClr>
        </a:solidFill>
        <a:ln>
          <a:noFill/>
        </a:ln>
        <a:effectLst>
          <a:outerShdw blurRad="50800" dist="50800" algn="l" rotWithShape="0">
            <a:prstClr val="black">
              <a:alpha val="40000"/>
            </a:prstClr>
          </a:outerShdw>
          <a:softEdge rad="2921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Safety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5592392" y="571334"/>
        <a:ext cx="798150" cy="798150"/>
      </dsp:txXfrm>
    </dsp:sp>
    <dsp:sp modelId="{E4E16D58-3A52-49CA-A6D6-13DCF980EE1B}">
      <dsp:nvSpPr>
        <dsp:cNvPr id="0" name=""/>
        <dsp:cNvSpPr/>
      </dsp:nvSpPr>
      <dsp:spPr>
        <a:xfrm rot="9204729">
          <a:off x="5614643" y="2367716"/>
          <a:ext cx="641507" cy="5482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806159"/>
            <a:satOff val="7238"/>
            <a:lumOff val="156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>
            <a:effectLst>
              <a:outerShdw blurRad="50800" dist="4699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770422" y="2440559"/>
        <a:ext cx="477031" cy="328952"/>
      </dsp:txXfrm>
    </dsp:sp>
    <dsp:sp modelId="{6C0D696B-70F9-4DD1-B079-6BBC381BD19B}">
      <dsp:nvSpPr>
        <dsp:cNvPr id="0" name=""/>
        <dsp:cNvSpPr/>
      </dsp:nvSpPr>
      <dsp:spPr>
        <a:xfrm>
          <a:off x="6371951" y="1413137"/>
          <a:ext cx="1317278" cy="1192788"/>
        </a:xfrm>
        <a:prstGeom prst="ellipse">
          <a:avLst/>
        </a:prstGeom>
        <a:solidFill>
          <a:schemeClr val="accent5">
            <a:hueOff val="-1806159"/>
            <a:satOff val="7238"/>
            <a:lumOff val="1569"/>
            <a:alphaOff val="0"/>
          </a:schemeClr>
        </a:solidFill>
        <a:ln>
          <a:noFill/>
        </a:ln>
        <a:effectLst>
          <a:outerShdw blurRad="50800" dist="50800" algn="l" rotWithShape="0">
            <a:prstClr val="black">
              <a:alpha val="40000"/>
            </a:prstClr>
          </a:outerShdw>
          <a:softEdge rad="2921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Endangered Species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6564862" y="1587817"/>
        <a:ext cx="931456" cy="843428"/>
      </dsp:txXfrm>
    </dsp:sp>
    <dsp:sp modelId="{22B77BA9-8A19-4237-93A9-CDDED87B2013}">
      <dsp:nvSpPr>
        <dsp:cNvPr id="0" name=""/>
        <dsp:cNvSpPr/>
      </dsp:nvSpPr>
      <dsp:spPr>
        <a:xfrm rot="10800000">
          <a:off x="5844142" y="3153492"/>
          <a:ext cx="669971" cy="5482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709239"/>
            <a:satOff val="10858"/>
            <a:lumOff val="2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>
            <a:effectLst>
              <a:outerShdw blurRad="50800" dist="4699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6008618" y="3263142"/>
        <a:ext cx="505495" cy="328952"/>
      </dsp:txXfrm>
    </dsp:sp>
    <dsp:sp modelId="{4DAC5BD6-2E16-470F-97DC-B178DADC1DFC}">
      <dsp:nvSpPr>
        <dsp:cNvPr id="0" name=""/>
        <dsp:cNvSpPr/>
      </dsp:nvSpPr>
      <dsp:spPr>
        <a:xfrm>
          <a:off x="6846558" y="2864622"/>
          <a:ext cx="1128754" cy="1128754"/>
        </a:xfrm>
        <a:prstGeom prst="ellipse">
          <a:avLst/>
        </a:prstGeom>
        <a:solidFill>
          <a:schemeClr val="accent5">
            <a:hueOff val="-2709239"/>
            <a:satOff val="10858"/>
            <a:lumOff val="2353"/>
            <a:alphaOff val="0"/>
          </a:schemeClr>
        </a:solidFill>
        <a:ln>
          <a:noFill/>
        </a:ln>
        <a:effectLst>
          <a:outerShdw blurRad="50800" dist="50800" algn="l" rotWithShape="0">
            <a:prstClr val="black">
              <a:alpha val="40000"/>
            </a:prstClr>
          </a:outerShdw>
          <a:softEdge rad="2921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Air Quality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7011860" y="3029924"/>
        <a:ext cx="798150" cy="798150"/>
      </dsp:txXfrm>
    </dsp:sp>
    <dsp:sp modelId="{B4892DE4-604B-47F8-AC9F-A10F6439B765}">
      <dsp:nvSpPr>
        <dsp:cNvPr id="0" name=""/>
        <dsp:cNvSpPr/>
      </dsp:nvSpPr>
      <dsp:spPr>
        <a:xfrm rot="12728064">
          <a:off x="5626563" y="3960678"/>
          <a:ext cx="682260" cy="5482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612319"/>
            <a:satOff val="14477"/>
            <a:lumOff val="313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>
            <a:effectLst>
              <a:outerShdw blurRad="50800" dist="4699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778440" y="4114071"/>
        <a:ext cx="517784" cy="328952"/>
      </dsp:txXfrm>
    </dsp:sp>
    <dsp:sp modelId="{2654536B-AD85-4C49-912F-9F7EDE691952}">
      <dsp:nvSpPr>
        <dsp:cNvPr id="0" name=""/>
        <dsp:cNvSpPr/>
      </dsp:nvSpPr>
      <dsp:spPr>
        <a:xfrm>
          <a:off x="6466213" y="4284090"/>
          <a:ext cx="1128754" cy="1128754"/>
        </a:xfrm>
        <a:prstGeom prst="ellipse">
          <a:avLst/>
        </a:prstGeom>
        <a:solidFill>
          <a:schemeClr val="accent5">
            <a:hueOff val="-3612319"/>
            <a:satOff val="14477"/>
            <a:lumOff val="3137"/>
            <a:alphaOff val="0"/>
          </a:schemeClr>
        </a:solidFill>
        <a:ln>
          <a:noFill/>
        </a:ln>
        <a:effectLst>
          <a:outerShdw blurRad="50800" dist="50800" algn="l" rotWithShape="0">
            <a:prstClr val="black">
              <a:alpha val="40000"/>
            </a:prstClr>
          </a:outerShdw>
          <a:softEdge rad="2921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Parklands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6631515" y="4449392"/>
        <a:ext cx="798150" cy="798150"/>
      </dsp:txXfrm>
    </dsp:sp>
    <dsp:sp modelId="{DFEF8496-28F9-4C09-9F24-EE259E0F31CF}">
      <dsp:nvSpPr>
        <dsp:cNvPr id="0" name=""/>
        <dsp:cNvSpPr/>
      </dsp:nvSpPr>
      <dsp:spPr>
        <a:xfrm rot="14640732">
          <a:off x="5014753" y="4531855"/>
          <a:ext cx="704495" cy="5482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515398"/>
            <a:satOff val="18096"/>
            <a:lumOff val="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>
            <a:effectLst>
              <a:outerShdw blurRad="50800" dist="4699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133026" y="4715428"/>
        <a:ext cx="540019" cy="328952"/>
      </dsp:txXfrm>
    </dsp:sp>
    <dsp:sp modelId="{9FC96C8F-B26D-45E0-A86F-54AA189B0543}">
      <dsp:nvSpPr>
        <dsp:cNvPr id="0" name=""/>
        <dsp:cNvSpPr/>
      </dsp:nvSpPr>
      <dsp:spPr>
        <a:xfrm>
          <a:off x="5427090" y="5323213"/>
          <a:ext cx="1128754" cy="1128754"/>
        </a:xfrm>
        <a:prstGeom prst="ellipse">
          <a:avLst/>
        </a:prstGeom>
        <a:solidFill>
          <a:schemeClr val="accent5">
            <a:hueOff val="-4515398"/>
            <a:satOff val="18096"/>
            <a:lumOff val="3922"/>
            <a:alphaOff val="0"/>
          </a:schemeClr>
        </a:solidFill>
        <a:ln>
          <a:noFill/>
        </a:ln>
        <a:effectLst>
          <a:outerShdw blurRad="50800" dist="50800" algn="l" rotWithShape="0">
            <a:prstClr val="black">
              <a:alpha val="40000"/>
            </a:prstClr>
          </a:outerShdw>
          <a:softEdge rad="2921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Historic Resources</a:t>
          </a:r>
        </a:p>
      </dsp:txBody>
      <dsp:txXfrm>
        <a:off x="5592392" y="5488515"/>
        <a:ext cx="798150" cy="798150"/>
      </dsp:txXfrm>
    </dsp:sp>
    <dsp:sp modelId="{D35EE7C2-95D5-4EF1-84BA-47EFF0FC1C91}">
      <dsp:nvSpPr>
        <dsp:cNvPr id="0" name=""/>
        <dsp:cNvSpPr/>
      </dsp:nvSpPr>
      <dsp:spPr>
        <a:xfrm rot="16021062">
          <a:off x="4322659" y="4681126"/>
          <a:ext cx="657709" cy="5482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418478"/>
            <a:satOff val="21715"/>
            <a:lumOff val="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>
            <a:effectLst>
              <a:outerShdw blurRad="50800" dist="4699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409176" y="4872903"/>
        <a:ext cx="493233" cy="328952"/>
      </dsp:txXfrm>
    </dsp:sp>
    <dsp:sp modelId="{E54816B7-2076-4610-8D52-3FAA1B9C8F4E}">
      <dsp:nvSpPr>
        <dsp:cNvPr id="0" name=""/>
        <dsp:cNvSpPr/>
      </dsp:nvSpPr>
      <dsp:spPr>
        <a:xfrm>
          <a:off x="4149751" y="5592717"/>
          <a:ext cx="1128754" cy="1128754"/>
        </a:xfrm>
        <a:prstGeom prst="ellipse">
          <a:avLst/>
        </a:prstGeom>
        <a:solidFill>
          <a:schemeClr val="accent5">
            <a:hueOff val="-5418478"/>
            <a:satOff val="21715"/>
            <a:lumOff val="4706"/>
            <a:alphaOff val="0"/>
          </a:schemeClr>
        </a:solidFill>
        <a:ln>
          <a:noFill/>
        </a:ln>
        <a:effectLst>
          <a:outerShdw blurRad="50800" dist="50800" algn="l" rotWithShape="0">
            <a:prstClr val="black">
              <a:alpha val="40000"/>
            </a:prstClr>
          </a:outerShdw>
          <a:softEdge rad="2921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Civil Rights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4315053" y="5758019"/>
        <a:ext cx="798150" cy="798150"/>
      </dsp:txXfrm>
    </dsp:sp>
    <dsp:sp modelId="{4EE6ABA0-F39F-43BA-8610-97F03890C55B}">
      <dsp:nvSpPr>
        <dsp:cNvPr id="0" name=""/>
        <dsp:cNvSpPr/>
      </dsp:nvSpPr>
      <dsp:spPr>
        <a:xfrm rot="18465891">
          <a:off x="3489050" y="4478640"/>
          <a:ext cx="637345" cy="5482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321557"/>
            <a:satOff val="25334"/>
            <a:lumOff val="549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>
            <a:effectLst>
              <a:outerShdw blurRad="50800" dist="4699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 rot="10800000">
        <a:off x="3520924" y="4653302"/>
        <a:ext cx="472869" cy="328952"/>
      </dsp:txXfrm>
    </dsp:sp>
    <dsp:sp modelId="{8B81B977-1F18-4149-87B6-6AADD5ECE9D3}">
      <dsp:nvSpPr>
        <dsp:cNvPr id="0" name=""/>
        <dsp:cNvSpPr/>
      </dsp:nvSpPr>
      <dsp:spPr>
        <a:xfrm>
          <a:off x="2324912" y="5228951"/>
          <a:ext cx="1655239" cy="1317278"/>
        </a:xfrm>
        <a:prstGeom prst="ellipse">
          <a:avLst/>
        </a:prstGeom>
        <a:solidFill>
          <a:schemeClr val="accent5">
            <a:hueOff val="-6321557"/>
            <a:satOff val="25334"/>
            <a:lumOff val="5491"/>
            <a:alphaOff val="0"/>
          </a:schemeClr>
        </a:solidFill>
        <a:ln>
          <a:noFill/>
        </a:ln>
        <a:effectLst>
          <a:outerShdw blurRad="50800" dist="50800" algn="l" rotWithShape="0">
            <a:prstClr val="black">
              <a:alpha val="40000"/>
            </a:prstClr>
          </a:outerShdw>
          <a:softEdge rad="2921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Environmental Justice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2567316" y="5421862"/>
        <a:ext cx="1170431" cy="931456"/>
      </dsp:txXfrm>
    </dsp:sp>
    <dsp:sp modelId="{18D1BEE6-C8D0-480F-A918-F8A577167D4B}">
      <dsp:nvSpPr>
        <dsp:cNvPr id="0" name=""/>
        <dsp:cNvSpPr/>
      </dsp:nvSpPr>
      <dsp:spPr>
        <a:xfrm rot="20119141">
          <a:off x="2809081" y="3938038"/>
          <a:ext cx="689759" cy="5482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224638"/>
            <a:satOff val="28953"/>
            <a:lumOff val="627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>
            <a:effectLst>
              <a:outerShdw blurRad="50800" dist="4699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 rot="10800000">
        <a:off x="2816594" y="4082028"/>
        <a:ext cx="525283" cy="328952"/>
      </dsp:txXfrm>
    </dsp:sp>
    <dsp:sp modelId="{C3D42476-915F-4B84-AE35-EE685537260C}">
      <dsp:nvSpPr>
        <dsp:cNvPr id="0" name=""/>
        <dsp:cNvSpPr/>
      </dsp:nvSpPr>
      <dsp:spPr>
        <a:xfrm>
          <a:off x="1385095" y="4326384"/>
          <a:ext cx="1304219" cy="1005099"/>
        </a:xfrm>
        <a:prstGeom prst="ellipse">
          <a:avLst/>
        </a:prstGeom>
        <a:solidFill>
          <a:schemeClr val="accent5">
            <a:hueOff val="-7224638"/>
            <a:satOff val="28953"/>
            <a:lumOff val="6275"/>
            <a:alphaOff val="0"/>
          </a:schemeClr>
        </a:solidFill>
        <a:ln>
          <a:noFill/>
        </a:ln>
        <a:effectLst>
          <a:outerShdw blurRad="50800" dist="50800" algn="l" rotWithShape="0">
            <a:prstClr val="black">
              <a:alpha val="40000"/>
            </a:prstClr>
          </a:outerShdw>
          <a:softEdge rad="2921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Cultural Resources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1576093" y="4473577"/>
        <a:ext cx="922223" cy="710713"/>
      </dsp:txXfrm>
    </dsp:sp>
    <dsp:sp modelId="{C8B9C5DE-A048-4D1C-841A-CB1BD251E5DF}">
      <dsp:nvSpPr>
        <dsp:cNvPr id="0" name=""/>
        <dsp:cNvSpPr/>
      </dsp:nvSpPr>
      <dsp:spPr>
        <a:xfrm>
          <a:off x="2613465" y="3154873"/>
          <a:ext cx="669971" cy="5482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8127717"/>
            <a:satOff val="32573"/>
            <a:lumOff val="70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>
            <a:effectLst>
              <a:outerShdw blurRad="50800" dist="4699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 rot="10800000">
        <a:off x="2613465" y="3264523"/>
        <a:ext cx="505495" cy="328952"/>
      </dsp:txXfrm>
    </dsp:sp>
    <dsp:sp modelId="{1B809B11-2E7E-476D-9ACC-101C991E2CF3}">
      <dsp:nvSpPr>
        <dsp:cNvPr id="0" name=""/>
        <dsp:cNvSpPr/>
      </dsp:nvSpPr>
      <dsp:spPr>
        <a:xfrm>
          <a:off x="1168686" y="2864622"/>
          <a:ext cx="1128754" cy="1128754"/>
        </a:xfrm>
        <a:prstGeom prst="ellipse">
          <a:avLst/>
        </a:prstGeom>
        <a:solidFill>
          <a:schemeClr val="accent5">
            <a:hueOff val="-8127717"/>
            <a:satOff val="32573"/>
            <a:lumOff val="7059"/>
            <a:alphaOff val="0"/>
          </a:schemeClr>
        </a:solidFill>
        <a:ln>
          <a:noFill/>
        </a:ln>
        <a:effectLst>
          <a:outerShdw blurRad="50800" dist="50800" algn="l" rotWithShape="0">
            <a:prstClr val="black">
              <a:alpha val="40000"/>
            </a:prstClr>
          </a:outerShdw>
          <a:softEdge rad="2921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State &amp; Local Laws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1333988" y="3029924"/>
        <a:ext cx="798150" cy="798150"/>
      </dsp:txXfrm>
    </dsp:sp>
    <dsp:sp modelId="{5203C522-E94B-4878-9769-C141A8E63F42}">
      <dsp:nvSpPr>
        <dsp:cNvPr id="0" name=""/>
        <dsp:cNvSpPr/>
      </dsp:nvSpPr>
      <dsp:spPr>
        <a:xfrm rot="1999199">
          <a:off x="2884503" y="2366531"/>
          <a:ext cx="644096" cy="5482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030797"/>
            <a:satOff val="36192"/>
            <a:lumOff val="784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>
            <a:effectLst>
              <a:outerShdw blurRad="50800" dist="4699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 rot="10800000">
        <a:off x="2898022" y="2431006"/>
        <a:ext cx="479620" cy="328952"/>
      </dsp:txXfrm>
    </dsp:sp>
    <dsp:sp modelId="{2E357D0E-7497-4F6D-8913-8E4791498B81}">
      <dsp:nvSpPr>
        <dsp:cNvPr id="0" name=""/>
        <dsp:cNvSpPr/>
      </dsp:nvSpPr>
      <dsp:spPr>
        <a:xfrm>
          <a:off x="1483615" y="1352060"/>
          <a:ext cx="1259588" cy="1314942"/>
        </a:xfrm>
        <a:prstGeom prst="ellipse">
          <a:avLst/>
        </a:prstGeom>
        <a:solidFill>
          <a:schemeClr val="accent5">
            <a:hueOff val="-9030797"/>
            <a:satOff val="36192"/>
            <a:lumOff val="7844"/>
            <a:alphaOff val="0"/>
          </a:schemeClr>
        </a:solidFill>
        <a:ln>
          <a:noFill/>
        </a:ln>
        <a:effectLst>
          <a:outerShdw blurRad="50800" dist="50800" algn="l" rotWithShape="0">
            <a:prstClr val="black">
              <a:alpha val="40000"/>
            </a:prstClr>
          </a:outerShdw>
          <a:softEdge rad="2921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Applicable Federal Laws 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1668077" y="1544629"/>
        <a:ext cx="890664" cy="929804"/>
      </dsp:txXfrm>
    </dsp:sp>
    <dsp:sp modelId="{E20538E0-09EE-4501-8A8C-295896E0604A}">
      <dsp:nvSpPr>
        <dsp:cNvPr id="0" name=""/>
        <dsp:cNvSpPr/>
      </dsp:nvSpPr>
      <dsp:spPr>
        <a:xfrm rot="3822643">
          <a:off x="3440382" y="1790828"/>
          <a:ext cx="688171" cy="5482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>
            <a:effectLst>
              <a:outerShdw blurRad="50800" dist="4699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 rot="10800000">
        <a:off x="3486197" y="1826746"/>
        <a:ext cx="523695" cy="328952"/>
      </dsp:txXfrm>
    </dsp:sp>
    <dsp:sp modelId="{BCF0B64A-1FD9-4D10-9B2F-3611E0968F0E}">
      <dsp:nvSpPr>
        <dsp:cNvPr id="0" name=""/>
        <dsp:cNvSpPr/>
      </dsp:nvSpPr>
      <dsp:spPr>
        <a:xfrm>
          <a:off x="2479060" y="395833"/>
          <a:ext cx="1346942" cy="1149150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50800" algn="l" rotWithShape="0">
            <a:prstClr val="black">
              <a:alpha val="40000"/>
            </a:prstClr>
          </a:outerShdw>
          <a:softEdge rad="2921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Community Impacts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2676315" y="564122"/>
        <a:ext cx="952432" cy="8125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B48A9003-0EBE-42DC-89F9-7B80BD10FB4A}" type="datetimeFigureOut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34A47862-200A-4BAF-8B4A-66579FBE14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69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r">
              <a:defRPr sz="1200"/>
            </a:lvl1pPr>
          </a:lstStyle>
          <a:p>
            <a:fld id="{E4B39EF3-CA5D-48A2-A13F-FF5740FB32D3}" type="datetimeFigureOut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3" tIns="46587" rIns="93173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3" tIns="46587" rIns="93173" bIns="4658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r">
              <a:defRPr sz="1200"/>
            </a:lvl1pPr>
          </a:lstStyle>
          <a:p>
            <a:fld id="{038CBA57-B8A1-41D5-974D-21D123ABB9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5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Talking Points:</a:t>
            </a:r>
          </a:p>
          <a:p>
            <a:pPr marL="179525" indent="-179525">
              <a:buFont typeface="Arial" panose="020B0604020202020204" pitchFamily="34" charset="0"/>
              <a:buChar char="•"/>
            </a:pPr>
            <a:r>
              <a:rPr lang="en-US" sz="1200" dirty="0" smtClean="0"/>
              <a:t>The National Environmental Policy Act (NEPA) requires federal agencies to assess the environmental effects of their proposed actions prior to making decisions. </a:t>
            </a:r>
          </a:p>
          <a:p>
            <a:pPr marL="179525" indent="-179525">
              <a:buFont typeface="Arial" panose="020B0604020202020204" pitchFamily="34" charset="0"/>
              <a:buChar char="•"/>
            </a:pPr>
            <a:r>
              <a:rPr lang="en-US" sz="1200" dirty="0" smtClean="0"/>
              <a:t>Ensures effects of project on human and natural environment are considered</a:t>
            </a:r>
          </a:p>
          <a:p>
            <a:pPr marL="179525" indent="-179525">
              <a:buFont typeface="Arial" panose="020B0604020202020204" pitchFamily="34" charset="0"/>
              <a:buChar char="•"/>
            </a:pPr>
            <a:r>
              <a:rPr lang="en-US" sz="1200" dirty="0" smtClean="0"/>
              <a:t>Ensures environmental information is available to public before action is taken</a:t>
            </a:r>
          </a:p>
          <a:p>
            <a:pPr marL="179525" indent="-179525">
              <a:buFont typeface="Arial" panose="020B0604020202020204" pitchFamily="34" charset="0"/>
              <a:buChar char="•"/>
            </a:pPr>
            <a:r>
              <a:rPr lang="en-US" sz="1200" dirty="0" smtClean="0"/>
              <a:t>SCDOT has prepared an Environmental Assessment (EA) in cooperation with FHWA and US Coast Guard. </a:t>
            </a:r>
          </a:p>
          <a:p>
            <a:pPr marL="179525" indent="-179525">
              <a:buFont typeface="Arial" panose="020B0604020202020204" pitchFamily="34" charset="0"/>
              <a:buChar char="•"/>
            </a:pPr>
            <a:r>
              <a:rPr lang="en-US" sz="1200" dirty="0" smtClean="0"/>
              <a:t>The NEPA process involves an alternatives analysis where numerous resources are considered, including wetlands, endangered species, and community impacts. </a:t>
            </a:r>
          </a:p>
          <a:p>
            <a:endParaRPr lang="en-US" dirty="0" smtClean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CBA57-B8A1-41D5-974D-21D123ABB90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495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CBA57-B8A1-41D5-974D-21D123ABB90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98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BB8F-9BF3-4DD7-9222-EF2F9B0A6634}" type="datetimeFigureOut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48F28-0574-4B9C-84FF-13A3117891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BB8F-9BF3-4DD7-9222-EF2F9B0A6634}" type="datetimeFigureOut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48F28-0574-4B9C-84FF-13A3117891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BB8F-9BF3-4DD7-9222-EF2F9B0A6634}" type="datetimeFigureOut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48F28-0574-4B9C-84FF-13A3117891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BB8F-9BF3-4DD7-9222-EF2F9B0A6634}" type="datetimeFigureOut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48F28-0574-4B9C-84FF-13A3117891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BB8F-9BF3-4DD7-9222-EF2F9B0A6634}" type="datetimeFigureOut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48F28-0574-4B9C-84FF-13A3117891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BB8F-9BF3-4DD7-9222-EF2F9B0A6634}" type="datetimeFigureOut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48F28-0574-4B9C-84FF-13A3117891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BB8F-9BF3-4DD7-9222-EF2F9B0A6634}" type="datetimeFigureOut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48F28-0574-4B9C-84FF-13A3117891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BB8F-9BF3-4DD7-9222-EF2F9B0A6634}" type="datetimeFigureOut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48F28-0574-4B9C-84FF-13A3117891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BB8F-9BF3-4DD7-9222-EF2F9B0A6634}" type="datetimeFigureOut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48F28-0574-4B9C-84FF-13A3117891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BB8F-9BF3-4DD7-9222-EF2F9B0A6634}" type="datetimeFigureOut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48F28-0574-4B9C-84FF-13A3117891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BB8F-9BF3-4DD7-9222-EF2F9B0A6634}" type="datetimeFigureOut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48F28-0574-4B9C-84FF-13A3117891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ABB8F-9BF3-4DD7-9222-EF2F9B0A6634}" type="datetimeFigureOut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48F28-0574-4B9C-84FF-13A3117891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453" y="2819400"/>
            <a:ext cx="2148842" cy="23047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533399"/>
            <a:ext cx="67577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I-85 Widening  Project MM 98-106</a:t>
            </a:r>
          </a:p>
          <a:p>
            <a:pPr algn="ctr"/>
            <a:r>
              <a:rPr lang="en-US" sz="2000" b="1" i="1" dirty="0" smtClean="0"/>
              <a:t>Cherokee County</a:t>
            </a:r>
            <a:endParaRPr lang="en-US" sz="20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607424" y="1905000"/>
            <a:ext cx="1828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Public Hearing</a:t>
            </a:r>
          </a:p>
          <a:p>
            <a:pPr algn="ctr"/>
            <a:r>
              <a:rPr lang="en-US" sz="2000" b="1" dirty="0" smtClean="0"/>
              <a:t>March 14, 2017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449906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18382557"/>
              </p:ext>
            </p:extLst>
          </p:nvPr>
        </p:nvGraphicFramePr>
        <p:xfrm>
          <a:off x="0" y="7620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93335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/>
              <a:t>Alternatives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123" name="Picture 3" descr="C:\Users\reynoldsbs\Desktop\I-85 Widening MM 98-106 Public Hearing\Alternative Analy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8915400" cy="475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9764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/>
              <a:t>Exit 100 Preferred Alternative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reynoldsbs\Desktop\I-85 Widening MM 98-106 Public Hearing\Exit 1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878" y="1524000"/>
            <a:ext cx="9013922" cy="523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8511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/>
              <a:t>Exit 102 Preferred Alternative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reynoldsbs\Desktop\I-85 Widening MM 98-106 Public Hearing\Exit 1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31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9391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/>
              <a:t>Exit 104 Preferred Alternative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C:\Users\reynoldsbs\Desktop\I-85 Widening MM 98-106 Public Hearing\Exit 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34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2394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/>
              <a:t>Exit 106 Preferred Alternative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C:\Users\reynoldsbs\Desktop\I-85 Widening MM 98-106 Public Hearing\Exit 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9039057" cy="529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6097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/>
              <a:t>Environmental Considerations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4805"/>
              </p:ext>
            </p:extLst>
          </p:nvPr>
        </p:nvGraphicFramePr>
        <p:xfrm>
          <a:off x="457200" y="1600200"/>
          <a:ext cx="7620000" cy="1773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/>
                <a:gridCol w="2540000"/>
                <a:gridCol w="2540000"/>
              </a:tblGrid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Streams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Right-of-Way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Business Relocations</a:t>
                      </a:r>
                      <a:endParaRPr lang="en-US" sz="2400" dirty="0"/>
                    </a:p>
                  </a:txBody>
                  <a:tcPr/>
                </a:tc>
              </a:tr>
              <a:tr h="7826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5,832LF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82 Acres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 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81311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u="sng" dirty="0" smtClean="0"/>
              <a:t>REMAINING PROJECT MILESTONES</a:t>
            </a:r>
            <a:endParaRPr lang="en-US" sz="2400" b="1" u="sn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489652"/>
              </p:ext>
            </p:extLst>
          </p:nvPr>
        </p:nvGraphicFramePr>
        <p:xfrm>
          <a:off x="609600" y="1447800"/>
          <a:ext cx="7772400" cy="3691465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4495800"/>
                <a:gridCol w="3276600"/>
              </a:tblGrid>
              <a:tr h="47413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200" b="1" kern="1200" dirty="0" smtClean="0">
                          <a:solidFill>
                            <a:srgbClr val="002060"/>
                          </a:solidFill>
                        </a:rPr>
                        <a:t>Public Hearing Comments</a:t>
                      </a:r>
                      <a:endParaRPr lang="en-US" sz="2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2200" b="1" kern="1200" dirty="0" smtClean="0">
                          <a:solidFill>
                            <a:srgbClr val="002060"/>
                          </a:solidFill>
                        </a:rPr>
                        <a:t>March/April 2017</a:t>
                      </a:r>
                      <a:endParaRPr lang="en-US" sz="2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46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 smtClean="0">
                          <a:solidFill>
                            <a:srgbClr val="002060"/>
                          </a:solidFill>
                        </a:rPr>
                        <a:t>Finding of No Significant</a:t>
                      </a:r>
                      <a:r>
                        <a:rPr lang="en-US" sz="2200" b="1" kern="1200" baseline="0" dirty="0" smtClean="0">
                          <a:solidFill>
                            <a:srgbClr val="002060"/>
                          </a:solidFill>
                        </a:rPr>
                        <a:t> Impact (FONSI)</a:t>
                      </a:r>
                      <a:endParaRPr lang="en-US" sz="22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2200" b="1" kern="1200" dirty="0" smtClean="0">
                          <a:solidFill>
                            <a:srgbClr val="002060"/>
                          </a:solidFill>
                        </a:rPr>
                        <a:t>April 2017</a:t>
                      </a:r>
                      <a:endParaRPr lang="en-US" sz="2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741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 smtClean="0">
                          <a:solidFill>
                            <a:srgbClr val="002060"/>
                          </a:solidFill>
                        </a:rPr>
                        <a:t>Finalize</a:t>
                      </a:r>
                      <a:r>
                        <a:rPr lang="en-US" sz="2200" b="1" kern="1200" baseline="0" dirty="0" smtClean="0">
                          <a:solidFill>
                            <a:srgbClr val="002060"/>
                          </a:solidFill>
                        </a:rPr>
                        <a:t> Preliminary Plans</a:t>
                      </a:r>
                      <a:endParaRPr lang="en-US" sz="22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2200" b="1" kern="1200" dirty="0" smtClean="0">
                          <a:solidFill>
                            <a:srgbClr val="002060"/>
                          </a:solidFill>
                        </a:rPr>
                        <a:t>April 2017</a:t>
                      </a:r>
                      <a:endParaRPr lang="en-US" sz="2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741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 smtClean="0">
                          <a:solidFill>
                            <a:srgbClr val="002060"/>
                          </a:solidFill>
                        </a:rPr>
                        <a:t>Design-Build</a:t>
                      </a:r>
                      <a:r>
                        <a:rPr lang="en-US" sz="2200" b="1" kern="1200" baseline="0" dirty="0" smtClean="0">
                          <a:solidFill>
                            <a:srgbClr val="002060"/>
                          </a:solidFill>
                        </a:rPr>
                        <a:t> Contract</a:t>
                      </a:r>
                      <a:endParaRPr lang="en-US" sz="22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2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February 2018</a:t>
                      </a:r>
                      <a:endParaRPr lang="en-US" sz="2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741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Begin Right-of</a:t>
                      </a:r>
                      <a:r>
                        <a:rPr lang="en-US" sz="22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-Way Acquisition</a:t>
                      </a:r>
                      <a:endParaRPr lang="en-US" sz="22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2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Fall 2018</a:t>
                      </a:r>
                      <a:endParaRPr lang="en-US" sz="2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741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Begin</a:t>
                      </a:r>
                      <a:r>
                        <a:rPr lang="en-US" sz="22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Construction</a:t>
                      </a:r>
                      <a:endParaRPr lang="en-US" sz="22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2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Winter</a:t>
                      </a:r>
                      <a:r>
                        <a:rPr lang="en-US" sz="22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2018</a:t>
                      </a:r>
                      <a:endParaRPr lang="en-US" sz="2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741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 smtClean="0">
                          <a:solidFill>
                            <a:srgbClr val="002060"/>
                          </a:solidFill>
                        </a:rPr>
                        <a:t>Complete Construction </a:t>
                      </a:r>
                      <a:endParaRPr lang="en-US" sz="22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22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Summer 2022</a:t>
                      </a:r>
                      <a:endParaRPr lang="en-US" sz="2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5410200"/>
            <a:ext cx="7253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Estimated Preliminary Construction Cost:</a:t>
            </a:r>
            <a:r>
              <a:rPr lang="en-US" sz="2400" b="1" dirty="0" smtClean="0"/>
              <a:t>  $261 million</a:t>
            </a:r>
            <a:r>
              <a:rPr lang="en-US" sz="2400" b="1" dirty="0" smtClean="0">
                <a:solidFill>
                  <a:schemeClr val="bg1"/>
                </a:solidFill>
              </a:rPr>
              <a:t>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4269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038600"/>
            <a:ext cx="7316238" cy="21336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b="1" dirty="0"/>
              <a:t>South Carolina Department of Transportation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Bradley S. Reynolds, P.E.</a:t>
            </a:r>
            <a:endParaRPr lang="en-US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955 Park Street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PO Box 191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Columbia, SC  29202-0191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Phone:  (803) </a:t>
            </a:r>
            <a:r>
              <a:rPr lang="en-US" dirty="0" smtClean="0"/>
              <a:t>737-1440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Email: Reynoldsbs@scdot.org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2920" y="1828800"/>
            <a:ext cx="7316238" cy="1828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31775" indent="-231775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Tx/>
              <a:buSzPct val="103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Tx/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SzPct val="100000"/>
              <a:buFontTx/>
              <a:buChar char="̶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Tx/>
              <a:buSzPct val="100000"/>
              <a:buFont typeface="Arial" pitchFamily="34" charset="0"/>
              <a:buChar char="▪"/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Arial" pitchFamily="34" charset="0"/>
              <a:buNone/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Your input is very important to us!</a:t>
            </a:r>
          </a:p>
          <a:p>
            <a:r>
              <a:rPr lang="en-US" dirty="0" smtClean="0"/>
              <a:t>Please complete comment cards</a:t>
            </a:r>
          </a:p>
          <a:p>
            <a:r>
              <a:rPr lang="en-US" dirty="0" smtClean="0"/>
              <a:t>Drop them in the box as you exit, email, or mail them</a:t>
            </a:r>
          </a:p>
          <a:p>
            <a:r>
              <a:rPr lang="en-US" dirty="0" smtClean="0"/>
              <a:t>Deadline for comments </a:t>
            </a:r>
            <a:r>
              <a:rPr lang="en-US" b="1" dirty="0" smtClean="0"/>
              <a:t>March 29, 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35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229600" cy="427672"/>
          </a:xfrm>
        </p:spPr>
        <p:txBody>
          <a:bodyPr>
            <a:normAutofit fontScale="90000"/>
          </a:bodyPr>
          <a:lstStyle/>
          <a:p>
            <a:pPr algn="r"/>
            <a:r>
              <a:rPr lang="en-US" sz="2500" b="1" i="1" dirty="0">
                <a:solidFill>
                  <a:schemeClr val="bg1"/>
                </a:solidFill>
                <a:latin typeface="Calisto MT" panose="02040603050505030304" pitchFamily="18" charset="0"/>
              </a:rPr>
              <a:t>PROJECT </a:t>
            </a:r>
            <a:r>
              <a:rPr lang="en-US" sz="2500" b="1" i="1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LIMITS</a:t>
            </a:r>
            <a:endParaRPr lang="en-US" sz="24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reynoldsbs\Desktop\I-85 Widening MM 98-106 Public Hearing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18267"/>
            <a:ext cx="8974806" cy="477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65954" y="249702"/>
            <a:ext cx="4259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u="sng" dirty="0"/>
              <a:t>Project Location Map</a:t>
            </a:r>
          </a:p>
        </p:txBody>
      </p:sp>
    </p:spTree>
    <p:extLst>
      <p:ext uri="{BB962C8B-B14F-4D97-AF65-F5344CB8AC3E}">
        <p14:creationId xmlns:p14="http://schemas.microsoft.com/office/powerpoint/2010/main" val="14377267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648"/>
            <a:ext cx="8229600" cy="519752"/>
          </a:xfrm>
        </p:spPr>
        <p:txBody>
          <a:bodyPr>
            <a:normAutofit/>
          </a:bodyPr>
          <a:lstStyle/>
          <a:p>
            <a:pPr algn="r"/>
            <a:r>
              <a:rPr lang="en-US" sz="2500" b="1" i="1" dirty="0">
                <a:solidFill>
                  <a:schemeClr val="bg1"/>
                </a:solidFill>
                <a:latin typeface="Calisto MT" panose="02040603050505030304" pitchFamily="18" charset="0"/>
              </a:rPr>
              <a:t>PROJECT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"/>
            <a:ext cx="8001000" cy="5105400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endParaRPr lang="en-US" sz="2400" u="sng" dirty="0" smtClean="0">
              <a:latin typeface="+mj-lt"/>
            </a:endParaRPr>
          </a:p>
          <a:p>
            <a:pPr>
              <a:spcAft>
                <a:spcPts val="1000"/>
              </a:spcAft>
            </a:pPr>
            <a:endParaRPr lang="en-US" sz="2400" u="sng" dirty="0">
              <a:latin typeface="+mj-lt"/>
            </a:endParaRPr>
          </a:p>
          <a:p>
            <a:pPr>
              <a:spcAft>
                <a:spcPts val="1000"/>
              </a:spcAft>
            </a:pPr>
            <a:r>
              <a:rPr lang="en-US" sz="2400" b="1" u="sng" dirty="0" smtClean="0">
                <a:latin typeface="+mj-lt"/>
              </a:rPr>
              <a:t>Late 1920’s </a:t>
            </a:r>
            <a:r>
              <a:rPr lang="en-US" sz="2400" b="1" dirty="0" smtClean="0">
                <a:latin typeface="+mj-lt"/>
              </a:rPr>
              <a:t>2-lane </a:t>
            </a:r>
            <a:r>
              <a:rPr lang="en-US" sz="2400" b="1" i="1" dirty="0" smtClean="0">
                <a:latin typeface="+mj-lt"/>
              </a:rPr>
              <a:t>US29 was constructed </a:t>
            </a:r>
            <a:r>
              <a:rPr lang="en-US" sz="2400" b="1" dirty="0" smtClean="0">
                <a:latin typeface="+mj-lt"/>
              </a:rPr>
              <a:t>which ran from GA through northern SC into NC.</a:t>
            </a:r>
          </a:p>
          <a:p>
            <a:pPr>
              <a:spcAft>
                <a:spcPts val="1000"/>
              </a:spcAft>
            </a:pPr>
            <a:r>
              <a:rPr lang="en-US" sz="2400" b="1" u="sng" dirty="0" smtClean="0">
                <a:latin typeface="+mj-lt"/>
              </a:rPr>
              <a:t>Late 1950’s </a:t>
            </a:r>
            <a:r>
              <a:rPr lang="en-US" sz="2400" b="1" dirty="0" smtClean="0">
                <a:latin typeface="+mj-lt"/>
              </a:rPr>
              <a:t>US29 was widened to four lanes, interchanges and slip ramps and </a:t>
            </a:r>
            <a:r>
              <a:rPr lang="en-US" sz="2400" b="1" i="1" dirty="0" smtClean="0">
                <a:latin typeface="+mj-lt"/>
              </a:rPr>
              <a:t>designated as I-85.</a:t>
            </a:r>
            <a:endParaRPr lang="en-US" sz="2400" b="1" dirty="0" smtClean="0">
              <a:latin typeface="+mj-lt"/>
            </a:endParaRPr>
          </a:p>
          <a:p>
            <a:r>
              <a:rPr lang="en-US" sz="2400" b="1" dirty="0" smtClean="0">
                <a:latin typeface="+mj-lt"/>
              </a:rPr>
              <a:t>Only limited improvements since </a:t>
            </a:r>
            <a:r>
              <a:rPr lang="en-US" sz="2400" b="1" dirty="0">
                <a:latin typeface="+mj-lt"/>
              </a:rPr>
              <a:t>designated </a:t>
            </a:r>
            <a:r>
              <a:rPr lang="en-US" sz="2400" b="1" dirty="0" smtClean="0">
                <a:latin typeface="+mj-lt"/>
              </a:rPr>
              <a:t>as I-85</a:t>
            </a:r>
          </a:p>
          <a:p>
            <a:pPr marL="342900" lvl="1" indent="0">
              <a:buNone/>
            </a:pPr>
            <a:endParaRPr lang="en-US" sz="20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68404" y="249702"/>
            <a:ext cx="3254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u="sng" dirty="0" smtClean="0"/>
              <a:t>Corridor History</a:t>
            </a:r>
            <a:endParaRPr lang="en-US" sz="3600" b="1" u="sng" dirty="0"/>
          </a:p>
        </p:txBody>
      </p:sp>
      <p:pic>
        <p:nvPicPr>
          <p:cNvPr id="2050" name="Picture 2" descr="C:\Users\reynoldsbs\Desktop\I-85 Widening MM 98-106 Public Hearing\I-85 old 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5" y="3657600"/>
            <a:ext cx="7772400" cy="304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4191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latin typeface="+mn-lt"/>
                <a:ea typeface="+mn-ea"/>
                <a:cs typeface="+mn-cs"/>
              </a:rPr>
              <a:t>Purpose and Need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What does the project do (Purpose)?</a:t>
            </a:r>
          </a:p>
          <a:p>
            <a:pPr lvl="1"/>
            <a:r>
              <a:rPr lang="en-US" dirty="0" smtClean="0"/>
              <a:t>Reduce the traffic congestion of I-85</a:t>
            </a:r>
          </a:p>
          <a:p>
            <a:pPr lvl="1"/>
            <a:r>
              <a:rPr lang="en-US" dirty="0" smtClean="0"/>
              <a:t>Correct elements along the mainline, ramps, and interchanges that contribute to congestion</a:t>
            </a:r>
          </a:p>
          <a:p>
            <a:pPr lvl="1"/>
            <a:r>
              <a:rPr lang="en-US" dirty="0" smtClean="0"/>
              <a:t>Enhances the safety along the existing facilities</a:t>
            </a:r>
          </a:p>
          <a:p>
            <a:r>
              <a:rPr lang="en-US" b="1" dirty="0" smtClean="0"/>
              <a:t>Why is the project necessary (Need)?</a:t>
            </a:r>
          </a:p>
          <a:p>
            <a:pPr lvl="1"/>
            <a:r>
              <a:rPr lang="en-US" dirty="0" smtClean="0"/>
              <a:t>Increase the capacity of interstate because sections of the project will over capacity by the 2040 design year</a:t>
            </a:r>
          </a:p>
          <a:p>
            <a:pPr lvl="1"/>
            <a:r>
              <a:rPr lang="en-US" dirty="0" smtClean="0"/>
              <a:t>Safety concern with interconnection of interchange ramps and access ramp creating undesirable 2 way movements </a:t>
            </a:r>
          </a:p>
          <a:p>
            <a:pPr lvl="1"/>
            <a:r>
              <a:rPr lang="en-US" dirty="0" smtClean="0"/>
              <a:t>Safety concern with driveway access points along ramps creating vehicular conflicts</a:t>
            </a:r>
          </a:p>
          <a:p>
            <a:pPr lvl="1"/>
            <a:r>
              <a:rPr lang="en-US" dirty="0" smtClean="0"/>
              <a:t>Safety concern with intersections spacing along crossing routes creating vehicular conflicts</a:t>
            </a:r>
          </a:p>
        </p:txBody>
      </p:sp>
    </p:spTree>
    <p:extLst>
      <p:ext uri="{BB962C8B-B14F-4D97-AF65-F5344CB8AC3E}">
        <p14:creationId xmlns:p14="http://schemas.microsoft.com/office/powerpoint/2010/main" val="41239879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46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u="sng" dirty="0">
                <a:latin typeface="+mn-lt"/>
                <a:ea typeface="+mn-ea"/>
                <a:cs typeface="+mn-cs"/>
              </a:rPr>
              <a:t>Interchange Improvements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reynoldsbs\Desktop\I-85 Widening MM 98-106 Public Hearing\Exit 100 Improveme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9" y="1066800"/>
            <a:ext cx="421045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eynoldsbs\Desktop\I-85 Widening MM 98-106 Public Hearing\Exit 102 Improvemen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467" y="1066800"/>
            <a:ext cx="4213225" cy="545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0" y="1361533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Exit 100</a:t>
            </a: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Blacksburg Rd.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48400" y="1344600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Exit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102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N. Mountain St..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87371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latin typeface="+mn-lt"/>
                <a:ea typeface="+mn-ea"/>
                <a:cs typeface="+mn-cs"/>
              </a:rPr>
              <a:t>Interchange Improvements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reynoldsbs\Desktop\I-85 Widening MM 98-106 Public Hearing\Exit 104 Improveme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9" y="1295400"/>
            <a:ext cx="4198938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eynoldsbs\Desktop\I-85 Widening MM 98-106 Public Hearing\Exit 106 Improvemen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330" y="1295400"/>
            <a:ext cx="4206875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5334000"/>
            <a:ext cx="21415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Exit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104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Tribal Rd.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19800" y="5334000"/>
            <a:ext cx="2674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Exit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106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US 29 - E. Cherokee St.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59803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latin typeface="+mn-lt"/>
                <a:ea typeface="+mn-ea"/>
                <a:cs typeface="+mn-cs"/>
              </a:rPr>
              <a:t>Existing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b="1" dirty="0">
                <a:latin typeface="+mj-lt"/>
              </a:rPr>
              <a:t>Rolling Terrain with grades as steep as 5%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b="1" dirty="0">
                <a:latin typeface="+mj-lt"/>
              </a:rPr>
              <a:t>Four lane interstate with grass median for most of the length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b="1" dirty="0">
                <a:latin typeface="+mj-lt"/>
              </a:rPr>
              <a:t>The  existing  right‐of‐way  is  approximately  100  feet  to  either  side  of  the center line (200 feet total)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b="1" dirty="0">
                <a:latin typeface="+mj-lt"/>
              </a:rPr>
              <a:t>Four interchanges and 9 major bridge structures, including one railroad bridge</a:t>
            </a:r>
          </a:p>
          <a:p>
            <a:endParaRPr lang="en-US" dirty="0"/>
          </a:p>
        </p:txBody>
      </p:sp>
      <p:pic>
        <p:nvPicPr>
          <p:cNvPr id="1026" name="Picture 2" descr="C:\Users\reynoldsbs\Desktop\I-85 Widening MM 98-106 Public Hearing\Exit 100 Overpass Brid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11600"/>
            <a:ext cx="3733800" cy="285030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eynoldsbs\Desktop\I-85 Widening MM 98-106 Public Hearing\RR Brid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81400"/>
            <a:ext cx="4558684" cy="268245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044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7924800" cy="376396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Widen I-85 from four lanes to six lanes to increase roadway capacity</a:t>
            </a:r>
          </a:p>
          <a:p>
            <a:r>
              <a:rPr lang="en-US" sz="2400" b="1" dirty="0" smtClean="0"/>
              <a:t>Interchange Improvements (4 Interchanges)</a:t>
            </a:r>
          </a:p>
          <a:p>
            <a:r>
              <a:rPr lang="en-US" sz="2400" b="1" dirty="0" smtClean="0"/>
              <a:t>Safety Improvements</a:t>
            </a:r>
          </a:p>
          <a:p>
            <a:pPr lvl="1"/>
            <a:r>
              <a:rPr lang="en-US" sz="2400" b="1" dirty="0" smtClean="0"/>
              <a:t>Eliminate Slip Ramps</a:t>
            </a:r>
          </a:p>
          <a:p>
            <a:pPr lvl="1"/>
            <a:r>
              <a:rPr lang="en-US" sz="2400" b="1" dirty="0" smtClean="0"/>
              <a:t>Improve geometrics</a:t>
            </a:r>
            <a:endParaRPr lang="en-US" sz="24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400" y="13648"/>
            <a:ext cx="8229600" cy="519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500" b="1" i="1" dirty="0" smtClean="0">
                <a:solidFill>
                  <a:schemeClr val="bg1"/>
                </a:solidFill>
                <a:latin typeface="Calisto MT" panose="02040603050505030304" pitchFamily="18" charset="0"/>
              </a:rPr>
              <a:t>PROJECT PURPOSE</a:t>
            </a:r>
            <a:endParaRPr lang="en-US" sz="2500" b="1" i="1" dirty="0">
              <a:solidFill>
                <a:schemeClr val="bg1"/>
              </a:solidFill>
              <a:latin typeface="Calisto MT" panose="0204060305050503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705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b="1" u="sng" dirty="0" smtClean="0">
                <a:latin typeface="+mn-lt"/>
                <a:ea typeface="+mn-ea"/>
                <a:cs typeface="+mn-cs"/>
              </a:rPr>
              <a:t>Proposed Project</a:t>
            </a:r>
            <a:endParaRPr lang="en-US" sz="3600" b="1" u="sng" dirty="0"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C:\Users\reynoldsbs\Desktop\I-85 Widening MM 98-106 Public Hearing\I-85 Mainl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5235078" cy="2743200"/>
          </a:xfrm>
          <a:prstGeom prst="rect">
            <a:avLst/>
          </a:prstGeom>
          <a:noFill/>
          <a:effectLst>
            <a:outerShdw blurRad="50800" dist="38100" dir="5400000" sx="101000" sy="101000" algn="t" rotWithShape="0">
              <a:schemeClr val="tx2">
                <a:alpha val="6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eynoldsbs\Desktop\I-85 Widening MM 98-106 Public Hearing\I-85 Two Way Ram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57400"/>
            <a:ext cx="4079875" cy="2740969"/>
          </a:xfrm>
          <a:prstGeom prst="rect">
            <a:avLst/>
          </a:prstGeom>
          <a:noFill/>
          <a:effectLst>
            <a:outerShdw blurRad="50800" dist="38100" dir="5400000" sx="101000" sy="101000" algn="t" rotWithShape="0">
              <a:schemeClr val="tx2">
                <a:alpha val="6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9109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latin typeface="+mn-lt"/>
                <a:ea typeface="+mn-ea"/>
                <a:cs typeface="+mn-cs"/>
              </a:rPr>
              <a:t>Typical 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 descr="C:\Users\reynoldsbs\Desktop\I-85 Widening MM 98-106 Public Hearing\I-85 Mainline Typical Se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28800"/>
            <a:ext cx="8921451" cy="330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4417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Background 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Background (2)</Template>
  <TotalTime>10918</TotalTime>
  <Words>510</Words>
  <Application>Microsoft Office PowerPoint</Application>
  <PresentationFormat>On-screen Show (4:3)</PresentationFormat>
  <Paragraphs>107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Presentation Background (2)</vt:lpstr>
      <vt:lpstr>PowerPoint Presentation</vt:lpstr>
      <vt:lpstr>PROJECT LIMITS</vt:lpstr>
      <vt:lpstr>PROJECT HISTORY</vt:lpstr>
      <vt:lpstr>Purpose and Need </vt:lpstr>
      <vt:lpstr>Interchange Improvements</vt:lpstr>
      <vt:lpstr>Interchange Improvements</vt:lpstr>
      <vt:lpstr>Existing Conditions</vt:lpstr>
      <vt:lpstr>Proposed Project</vt:lpstr>
      <vt:lpstr>Typical Section</vt:lpstr>
      <vt:lpstr>PowerPoint Presentation</vt:lpstr>
      <vt:lpstr>Alternatives Analysis</vt:lpstr>
      <vt:lpstr>Exit 100 Preferred Alternative</vt:lpstr>
      <vt:lpstr>Exit 102 Preferred Alternative</vt:lpstr>
      <vt:lpstr>Exit 104 Preferred Alternative</vt:lpstr>
      <vt:lpstr>Exit 106 Preferred Alternative</vt:lpstr>
      <vt:lpstr>Environmental Considerations</vt:lpstr>
      <vt:lpstr>REMAINING PROJECT MILESTONES</vt:lpstr>
      <vt:lpstr>Comments</vt:lpstr>
    </vt:vector>
  </TitlesOfParts>
  <Company>Coleman-Snow Consultants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 Clarke</dc:creator>
  <cp:lastModifiedBy>Reynolds, Brad S</cp:lastModifiedBy>
  <cp:revision>888</cp:revision>
  <cp:lastPrinted>2015-11-17T13:54:16Z</cp:lastPrinted>
  <dcterms:created xsi:type="dcterms:W3CDTF">2009-11-23T20:46:07Z</dcterms:created>
  <dcterms:modified xsi:type="dcterms:W3CDTF">2017-03-14T16:08:43Z</dcterms:modified>
</cp:coreProperties>
</file>